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5"/>
  </p:notesMasterIdLst>
  <p:handoutMasterIdLst>
    <p:handoutMasterId r:id="rId16"/>
  </p:handoutMasterIdLst>
  <p:sldIdLst>
    <p:sldId id="256" r:id="rId6"/>
    <p:sldId id="1011" r:id="rId7"/>
    <p:sldId id="370" r:id="rId8"/>
    <p:sldId id="1009" r:id="rId9"/>
    <p:sldId id="1007" r:id="rId10"/>
    <p:sldId id="286" r:id="rId11"/>
    <p:sldId id="1010" r:id="rId12"/>
    <p:sldId id="343" r:id="rId13"/>
    <p:sldId id="344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ke Klesius" initials="MK" lastIdx="44" clrIdx="0"/>
  <p:cmAuthor id="1" name="Megan Sexauer" initials="MS" lastIdx="2" clrIdx="1"/>
  <p:cmAuthor id="2" name="Boyd, John M" initials="BJM" lastIdx="1" clrIdx="2">
    <p:extLst>
      <p:ext uri="{19B8F6BF-5375-455C-9EA6-DF929625EA0E}">
        <p15:presenceInfo xmlns:p15="http://schemas.microsoft.com/office/powerpoint/2012/main" userId="S::JMBoyd@IRMNET.DS2.DHS.GOV::20670f13-4a46-4fd0-8b43-d4d74b3615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CCFFCC"/>
    <a:srgbClr val="FF6699"/>
    <a:srgbClr val="FF0066"/>
    <a:srgbClr val="003764"/>
    <a:srgbClr val="FF0000"/>
    <a:srgbClr val="A50021"/>
    <a:srgbClr val="002F80"/>
    <a:srgbClr val="0070B2"/>
    <a:srgbClr val="B0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63880" autoAdjust="0"/>
  </p:normalViewPr>
  <p:slideViewPr>
    <p:cSldViewPr>
      <p:cViewPr varScale="1">
        <p:scale>
          <a:sx n="79" d="100"/>
          <a:sy n="79" d="100"/>
        </p:scale>
        <p:origin x="8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117AE-9EC4-4200-9FD7-CB40F3815D0C}" type="doc">
      <dgm:prSet loTypeId="urn:microsoft.com/office/officeart/2005/8/layout/gear1" loCatId="relationship" qsTypeId="urn:microsoft.com/office/officeart/2005/8/quickstyle/3d3" qsCatId="3D" csTypeId="urn:microsoft.com/office/officeart/2005/8/colors/accent1_2" csCatId="accent1" phldr="1"/>
      <dgm:spPr/>
    </dgm:pt>
    <dgm:pt modelId="{8C98C83D-36B7-4423-BCA8-4F88124D9339}">
      <dgm:prSet phldrT="[Text]" custT="1"/>
      <dgm:spPr>
        <a:gradFill rotWithShape="0">
          <a:gsLst>
            <a:gs pos="0">
              <a:srgbClr val="FF0000"/>
            </a:gs>
            <a:gs pos="54000">
              <a:srgbClr val="FF0000"/>
            </a:gs>
            <a:gs pos="83000">
              <a:srgbClr val="A50021"/>
            </a:gs>
            <a:gs pos="100000">
              <a:srgbClr val="A50021"/>
            </a:gs>
          </a:gsLst>
          <a:lin ang="5400000" scaled="1"/>
        </a:gradFill>
      </dgm:spPr>
      <dgm:t>
        <a:bodyPr/>
        <a:lstStyle/>
        <a:p>
          <a:r>
            <a:rPr lang="en-US" sz="1000" b="1" dirty="0"/>
            <a:t>Characterize Future State of Identity</a:t>
          </a:r>
        </a:p>
      </dgm:t>
    </dgm:pt>
    <dgm:pt modelId="{9046579F-6B93-4804-A43C-E78A57414356}" type="parTrans" cxnId="{AE106D46-520D-48E0-BF0E-46EAB9A7E9FC}">
      <dgm:prSet/>
      <dgm:spPr/>
      <dgm:t>
        <a:bodyPr/>
        <a:lstStyle/>
        <a:p>
          <a:endParaRPr lang="en-US" b="1"/>
        </a:p>
      </dgm:t>
    </dgm:pt>
    <dgm:pt modelId="{EDE251ED-C393-4D5A-9176-D63FE4D39D42}" type="sibTrans" cxnId="{AE106D46-520D-48E0-BF0E-46EAB9A7E9FC}">
      <dgm:prSet/>
      <dgm:spPr/>
      <dgm:t>
        <a:bodyPr/>
        <a:lstStyle/>
        <a:p>
          <a:endParaRPr lang="en-US" b="1"/>
        </a:p>
      </dgm:t>
    </dgm:pt>
    <dgm:pt modelId="{975767F1-A98A-4060-91FA-C20A38808FAB}">
      <dgm:prSet phldrT="[Text]"/>
      <dgm:spPr>
        <a:gradFill rotWithShape="0">
          <a:gsLst>
            <a:gs pos="0">
              <a:schemeClr val="bg1">
                <a:lumMod val="85000"/>
              </a:schemeClr>
            </a:gs>
            <a:gs pos="52000">
              <a:schemeClr val="bg1">
                <a:lumMod val="75000"/>
              </a:schemeClr>
            </a:gs>
            <a:gs pos="83000">
              <a:schemeClr val="bg1">
                <a:lumMod val="50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TSA/OBIM Biometric Strategy</a:t>
          </a:r>
        </a:p>
      </dgm:t>
    </dgm:pt>
    <dgm:pt modelId="{B7081464-23F8-490D-8EAA-CA85FBAC1A89}" type="parTrans" cxnId="{C2C74E0B-F611-4109-B281-49207643F0AF}">
      <dgm:prSet/>
      <dgm:spPr/>
      <dgm:t>
        <a:bodyPr/>
        <a:lstStyle/>
        <a:p>
          <a:endParaRPr lang="en-US" b="1"/>
        </a:p>
      </dgm:t>
    </dgm:pt>
    <dgm:pt modelId="{8F182450-C58B-40B4-84F7-8014F62DA5C4}" type="sibTrans" cxnId="{C2C74E0B-F611-4109-B281-49207643F0AF}">
      <dgm:prSet/>
      <dgm:spPr/>
      <dgm:t>
        <a:bodyPr/>
        <a:lstStyle/>
        <a:p>
          <a:endParaRPr lang="en-US" b="1"/>
        </a:p>
      </dgm:t>
    </dgm:pt>
    <dgm:pt modelId="{E4491BA5-E56B-4B8F-B164-20588CC7DCA6}">
      <dgm:prSet phldrT="[Text]" custT="1"/>
      <dgm:spPr>
        <a:gradFill rotWithShape="0">
          <a:gsLst>
            <a:gs pos="0">
              <a:srgbClr val="FFC000"/>
            </a:gs>
            <a:gs pos="65000">
              <a:srgbClr val="FFC000"/>
            </a:gs>
            <a:gs pos="88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900" b="1" dirty="0">
              <a:solidFill>
                <a:schemeClr val="tx1"/>
              </a:solidFill>
            </a:rPr>
            <a:t>S&amp;T Roadmap</a:t>
          </a:r>
        </a:p>
      </dgm:t>
    </dgm:pt>
    <dgm:pt modelId="{D00426B1-E023-4175-BD9C-8B8A3AB98B52}" type="parTrans" cxnId="{64AA8EED-1A9A-40E6-B1B9-891C083EA477}">
      <dgm:prSet/>
      <dgm:spPr/>
      <dgm:t>
        <a:bodyPr/>
        <a:lstStyle/>
        <a:p>
          <a:endParaRPr lang="en-US" b="1"/>
        </a:p>
      </dgm:t>
    </dgm:pt>
    <dgm:pt modelId="{903FC16D-1B75-4AC2-95F7-E96125B29F8D}" type="sibTrans" cxnId="{64AA8EED-1A9A-40E6-B1B9-891C083EA477}">
      <dgm:prSet/>
      <dgm:spPr/>
      <dgm:t>
        <a:bodyPr/>
        <a:lstStyle/>
        <a:p>
          <a:endParaRPr lang="en-US" b="1"/>
        </a:p>
      </dgm:t>
    </dgm:pt>
    <dgm:pt modelId="{14ECC045-5595-41A8-89C9-E0A22ABF10FB}" type="pres">
      <dgm:prSet presAssocID="{C6A117AE-9EC4-4200-9FD7-CB40F3815D0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0DCFE35-C313-4BD4-A1C2-18F0D7BBE1E3}" type="pres">
      <dgm:prSet presAssocID="{8C98C83D-36B7-4423-BCA8-4F88124D9339}" presName="gear1" presStyleLbl="node1" presStyleIdx="0" presStyleCnt="3">
        <dgm:presLayoutVars>
          <dgm:chMax val="1"/>
          <dgm:bulletEnabled val="1"/>
        </dgm:presLayoutVars>
      </dgm:prSet>
      <dgm:spPr/>
    </dgm:pt>
    <dgm:pt modelId="{18AFBDD5-FDF1-48FC-BAB9-6A20C6267CC5}" type="pres">
      <dgm:prSet presAssocID="{8C98C83D-36B7-4423-BCA8-4F88124D9339}" presName="gear1srcNode" presStyleLbl="node1" presStyleIdx="0" presStyleCnt="3"/>
      <dgm:spPr/>
    </dgm:pt>
    <dgm:pt modelId="{75DCF6C2-5FCF-4279-A127-44B9928A8BA8}" type="pres">
      <dgm:prSet presAssocID="{8C98C83D-36B7-4423-BCA8-4F88124D9339}" presName="gear1dstNode" presStyleLbl="node1" presStyleIdx="0" presStyleCnt="3"/>
      <dgm:spPr/>
    </dgm:pt>
    <dgm:pt modelId="{92EF043F-60FF-4053-8F33-22CCEA9E3699}" type="pres">
      <dgm:prSet presAssocID="{975767F1-A98A-4060-91FA-C20A38808FAB}" presName="gear2" presStyleLbl="node1" presStyleIdx="1" presStyleCnt="3">
        <dgm:presLayoutVars>
          <dgm:chMax val="1"/>
          <dgm:bulletEnabled val="1"/>
        </dgm:presLayoutVars>
      </dgm:prSet>
      <dgm:spPr/>
    </dgm:pt>
    <dgm:pt modelId="{EAB8248B-725C-4D55-A99E-9D04FEBDA2A8}" type="pres">
      <dgm:prSet presAssocID="{975767F1-A98A-4060-91FA-C20A38808FAB}" presName="gear2srcNode" presStyleLbl="node1" presStyleIdx="1" presStyleCnt="3"/>
      <dgm:spPr/>
    </dgm:pt>
    <dgm:pt modelId="{BB296522-E6E1-439E-A940-2B2AFCF6608C}" type="pres">
      <dgm:prSet presAssocID="{975767F1-A98A-4060-91FA-C20A38808FAB}" presName="gear2dstNode" presStyleLbl="node1" presStyleIdx="1" presStyleCnt="3"/>
      <dgm:spPr/>
    </dgm:pt>
    <dgm:pt modelId="{D10E3386-5CC3-430B-BC3B-A96A2592ADAC}" type="pres">
      <dgm:prSet presAssocID="{E4491BA5-E56B-4B8F-B164-20588CC7DCA6}" presName="gear3" presStyleLbl="node1" presStyleIdx="2" presStyleCnt="3"/>
      <dgm:spPr/>
    </dgm:pt>
    <dgm:pt modelId="{F38E8DE6-938E-4756-8CE5-E11C08D9A4E6}" type="pres">
      <dgm:prSet presAssocID="{E4491BA5-E56B-4B8F-B164-20588CC7DC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FC9EACB-91C8-42EE-B0A7-1A23B8EE39CA}" type="pres">
      <dgm:prSet presAssocID="{E4491BA5-E56B-4B8F-B164-20588CC7DCA6}" presName="gear3srcNode" presStyleLbl="node1" presStyleIdx="2" presStyleCnt="3"/>
      <dgm:spPr/>
    </dgm:pt>
    <dgm:pt modelId="{5DB9DE26-539C-4570-A47C-99E3DC1FA1BC}" type="pres">
      <dgm:prSet presAssocID="{E4491BA5-E56B-4B8F-B164-20588CC7DCA6}" presName="gear3dstNode" presStyleLbl="node1" presStyleIdx="2" presStyleCnt="3"/>
      <dgm:spPr/>
    </dgm:pt>
    <dgm:pt modelId="{F1B04A42-5AC2-400F-A134-C43508944AE9}" type="pres">
      <dgm:prSet presAssocID="{EDE251ED-C393-4D5A-9176-D63FE4D39D42}" presName="connector1" presStyleLbl="sibTrans2D1" presStyleIdx="0" presStyleCnt="3"/>
      <dgm:spPr/>
    </dgm:pt>
    <dgm:pt modelId="{06075BA9-53F6-4884-A7DB-4CDC121E7256}" type="pres">
      <dgm:prSet presAssocID="{8F182450-C58B-40B4-84F7-8014F62DA5C4}" presName="connector2" presStyleLbl="sibTrans2D1" presStyleIdx="1" presStyleCnt="3"/>
      <dgm:spPr/>
    </dgm:pt>
    <dgm:pt modelId="{121046C6-0BFE-4B64-9E2E-D6C95B4A2BC7}" type="pres">
      <dgm:prSet presAssocID="{903FC16D-1B75-4AC2-95F7-E96125B29F8D}" presName="connector3" presStyleLbl="sibTrans2D1" presStyleIdx="2" presStyleCnt="3"/>
      <dgm:spPr/>
    </dgm:pt>
  </dgm:ptLst>
  <dgm:cxnLst>
    <dgm:cxn modelId="{F0066601-6A96-4B39-B7E7-6C59EADC7B14}" type="presOf" srcId="{E4491BA5-E56B-4B8F-B164-20588CC7DCA6}" destId="{FFC9EACB-91C8-42EE-B0A7-1A23B8EE39CA}" srcOrd="2" destOrd="0" presId="urn:microsoft.com/office/officeart/2005/8/layout/gear1"/>
    <dgm:cxn modelId="{F3502B02-A6DC-4AD2-AD07-98D4F1C66D71}" type="presOf" srcId="{E4491BA5-E56B-4B8F-B164-20588CC7DCA6}" destId="{F38E8DE6-938E-4756-8CE5-E11C08D9A4E6}" srcOrd="1" destOrd="0" presId="urn:microsoft.com/office/officeart/2005/8/layout/gear1"/>
    <dgm:cxn modelId="{28BB6104-1417-45EE-B7A7-AFB8525592F4}" type="presOf" srcId="{E4491BA5-E56B-4B8F-B164-20588CC7DCA6}" destId="{5DB9DE26-539C-4570-A47C-99E3DC1FA1BC}" srcOrd="3" destOrd="0" presId="urn:microsoft.com/office/officeart/2005/8/layout/gear1"/>
    <dgm:cxn modelId="{C2C74E0B-F611-4109-B281-49207643F0AF}" srcId="{C6A117AE-9EC4-4200-9FD7-CB40F3815D0C}" destId="{975767F1-A98A-4060-91FA-C20A38808FAB}" srcOrd="1" destOrd="0" parTransId="{B7081464-23F8-490D-8EAA-CA85FBAC1A89}" sibTransId="{8F182450-C58B-40B4-84F7-8014F62DA5C4}"/>
    <dgm:cxn modelId="{F7E1D215-EA3B-4370-BE23-4CF2F94DFBE0}" type="presOf" srcId="{975767F1-A98A-4060-91FA-C20A38808FAB}" destId="{BB296522-E6E1-439E-A940-2B2AFCF6608C}" srcOrd="2" destOrd="0" presId="urn:microsoft.com/office/officeart/2005/8/layout/gear1"/>
    <dgm:cxn modelId="{46735B19-F19C-4D28-AAA0-E9FA09D88D6F}" type="presOf" srcId="{C6A117AE-9EC4-4200-9FD7-CB40F3815D0C}" destId="{14ECC045-5595-41A8-89C9-E0A22ABF10FB}" srcOrd="0" destOrd="0" presId="urn:microsoft.com/office/officeart/2005/8/layout/gear1"/>
    <dgm:cxn modelId="{E33B7B22-BBA8-4FCB-BE89-1B45D662DADB}" type="presOf" srcId="{8C98C83D-36B7-4423-BCA8-4F88124D9339}" destId="{18AFBDD5-FDF1-48FC-BAB9-6A20C6267CC5}" srcOrd="1" destOrd="0" presId="urn:microsoft.com/office/officeart/2005/8/layout/gear1"/>
    <dgm:cxn modelId="{73AE1033-91C6-423E-9FBF-278FD090796B}" type="presOf" srcId="{975767F1-A98A-4060-91FA-C20A38808FAB}" destId="{92EF043F-60FF-4053-8F33-22CCEA9E3699}" srcOrd="0" destOrd="0" presId="urn:microsoft.com/office/officeart/2005/8/layout/gear1"/>
    <dgm:cxn modelId="{7C96D63C-CA77-4969-A5C2-87AF13417961}" type="presOf" srcId="{8C98C83D-36B7-4423-BCA8-4F88124D9339}" destId="{75DCF6C2-5FCF-4279-A127-44B9928A8BA8}" srcOrd="2" destOrd="0" presId="urn:microsoft.com/office/officeart/2005/8/layout/gear1"/>
    <dgm:cxn modelId="{AE106D46-520D-48E0-BF0E-46EAB9A7E9FC}" srcId="{C6A117AE-9EC4-4200-9FD7-CB40F3815D0C}" destId="{8C98C83D-36B7-4423-BCA8-4F88124D9339}" srcOrd="0" destOrd="0" parTransId="{9046579F-6B93-4804-A43C-E78A57414356}" sibTransId="{EDE251ED-C393-4D5A-9176-D63FE4D39D42}"/>
    <dgm:cxn modelId="{5F3E0A7C-B82F-4C94-AA5C-48F88AE3B198}" type="presOf" srcId="{975767F1-A98A-4060-91FA-C20A38808FAB}" destId="{EAB8248B-725C-4D55-A99E-9D04FEBDA2A8}" srcOrd="1" destOrd="0" presId="urn:microsoft.com/office/officeart/2005/8/layout/gear1"/>
    <dgm:cxn modelId="{D881917C-F0ED-4A68-A1C1-BC9DD2CD76C0}" type="presOf" srcId="{8C98C83D-36B7-4423-BCA8-4F88124D9339}" destId="{20DCFE35-C313-4BD4-A1C2-18F0D7BBE1E3}" srcOrd="0" destOrd="0" presId="urn:microsoft.com/office/officeart/2005/8/layout/gear1"/>
    <dgm:cxn modelId="{EC786093-DCB1-4106-A27E-3EEA7BEC2BA1}" type="presOf" srcId="{8F182450-C58B-40B4-84F7-8014F62DA5C4}" destId="{06075BA9-53F6-4884-A7DB-4CDC121E7256}" srcOrd="0" destOrd="0" presId="urn:microsoft.com/office/officeart/2005/8/layout/gear1"/>
    <dgm:cxn modelId="{B539BDB5-F842-46C7-9FCF-B2EC1D09D4BC}" type="presOf" srcId="{903FC16D-1B75-4AC2-95F7-E96125B29F8D}" destId="{121046C6-0BFE-4B64-9E2E-D6C95B4A2BC7}" srcOrd="0" destOrd="0" presId="urn:microsoft.com/office/officeart/2005/8/layout/gear1"/>
    <dgm:cxn modelId="{7CF9BAE2-1E25-438D-95C7-A36DA18850D3}" type="presOf" srcId="{E4491BA5-E56B-4B8F-B164-20588CC7DCA6}" destId="{D10E3386-5CC3-430B-BC3B-A96A2592ADAC}" srcOrd="0" destOrd="0" presId="urn:microsoft.com/office/officeart/2005/8/layout/gear1"/>
    <dgm:cxn modelId="{64AA8EED-1A9A-40E6-B1B9-891C083EA477}" srcId="{C6A117AE-9EC4-4200-9FD7-CB40F3815D0C}" destId="{E4491BA5-E56B-4B8F-B164-20588CC7DCA6}" srcOrd="2" destOrd="0" parTransId="{D00426B1-E023-4175-BD9C-8B8A3AB98B52}" sibTransId="{903FC16D-1B75-4AC2-95F7-E96125B29F8D}"/>
    <dgm:cxn modelId="{66441EEF-4BE6-444C-A3C3-A5CE0377D01F}" type="presOf" srcId="{EDE251ED-C393-4D5A-9176-D63FE4D39D42}" destId="{F1B04A42-5AC2-400F-A134-C43508944AE9}" srcOrd="0" destOrd="0" presId="urn:microsoft.com/office/officeart/2005/8/layout/gear1"/>
    <dgm:cxn modelId="{1379A0F2-5312-4A0D-85A8-4503E6164113}" type="presParOf" srcId="{14ECC045-5595-41A8-89C9-E0A22ABF10FB}" destId="{20DCFE35-C313-4BD4-A1C2-18F0D7BBE1E3}" srcOrd="0" destOrd="0" presId="urn:microsoft.com/office/officeart/2005/8/layout/gear1"/>
    <dgm:cxn modelId="{987179AF-1A1E-4B59-AC77-0F80EB5256D2}" type="presParOf" srcId="{14ECC045-5595-41A8-89C9-E0A22ABF10FB}" destId="{18AFBDD5-FDF1-48FC-BAB9-6A20C6267CC5}" srcOrd="1" destOrd="0" presId="urn:microsoft.com/office/officeart/2005/8/layout/gear1"/>
    <dgm:cxn modelId="{AF6F668D-0E78-4108-948D-9C064AE1D4DF}" type="presParOf" srcId="{14ECC045-5595-41A8-89C9-E0A22ABF10FB}" destId="{75DCF6C2-5FCF-4279-A127-44B9928A8BA8}" srcOrd="2" destOrd="0" presId="urn:microsoft.com/office/officeart/2005/8/layout/gear1"/>
    <dgm:cxn modelId="{28964A24-C5B9-401A-BECC-A0BB91AD72A4}" type="presParOf" srcId="{14ECC045-5595-41A8-89C9-E0A22ABF10FB}" destId="{92EF043F-60FF-4053-8F33-22CCEA9E3699}" srcOrd="3" destOrd="0" presId="urn:microsoft.com/office/officeart/2005/8/layout/gear1"/>
    <dgm:cxn modelId="{F2A8A75E-EF1C-4206-B63C-D7C352C673EC}" type="presParOf" srcId="{14ECC045-5595-41A8-89C9-E0A22ABF10FB}" destId="{EAB8248B-725C-4D55-A99E-9D04FEBDA2A8}" srcOrd="4" destOrd="0" presId="urn:microsoft.com/office/officeart/2005/8/layout/gear1"/>
    <dgm:cxn modelId="{99AA2DDD-D6E4-4DE0-8684-2AC350FCCD01}" type="presParOf" srcId="{14ECC045-5595-41A8-89C9-E0A22ABF10FB}" destId="{BB296522-E6E1-439E-A940-2B2AFCF6608C}" srcOrd="5" destOrd="0" presId="urn:microsoft.com/office/officeart/2005/8/layout/gear1"/>
    <dgm:cxn modelId="{C55CA160-815A-4B9A-8B6A-9525FA7CEC3F}" type="presParOf" srcId="{14ECC045-5595-41A8-89C9-E0A22ABF10FB}" destId="{D10E3386-5CC3-430B-BC3B-A96A2592ADAC}" srcOrd="6" destOrd="0" presId="urn:microsoft.com/office/officeart/2005/8/layout/gear1"/>
    <dgm:cxn modelId="{6455C314-6040-452D-8041-9224BE74A10E}" type="presParOf" srcId="{14ECC045-5595-41A8-89C9-E0A22ABF10FB}" destId="{F38E8DE6-938E-4756-8CE5-E11C08D9A4E6}" srcOrd="7" destOrd="0" presId="urn:microsoft.com/office/officeart/2005/8/layout/gear1"/>
    <dgm:cxn modelId="{8153BB99-F556-4306-846B-01422DEF2487}" type="presParOf" srcId="{14ECC045-5595-41A8-89C9-E0A22ABF10FB}" destId="{FFC9EACB-91C8-42EE-B0A7-1A23B8EE39CA}" srcOrd="8" destOrd="0" presId="urn:microsoft.com/office/officeart/2005/8/layout/gear1"/>
    <dgm:cxn modelId="{52E6E859-2A15-4F16-9D64-684E524CB988}" type="presParOf" srcId="{14ECC045-5595-41A8-89C9-E0A22ABF10FB}" destId="{5DB9DE26-539C-4570-A47C-99E3DC1FA1BC}" srcOrd="9" destOrd="0" presId="urn:microsoft.com/office/officeart/2005/8/layout/gear1"/>
    <dgm:cxn modelId="{58BB457E-F98C-496A-B233-25524BE9748A}" type="presParOf" srcId="{14ECC045-5595-41A8-89C9-E0A22ABF10FB}" destId="{F1B04A42-5AC2-400F-A134-C43508944AE9}" srcOrd="10" destOrd="0" presId="urn:microsoft.com/office/officeart/2005/8/layout/gear1"/>
    <dgm:cxn modelId="{B9344451-3F52-446B-A63B-B3B8F21E2ACE}" type="presParOf" srcId="{14ECC045-5595-41A8-89C9-E0A22ABF10FB}" destId="{06075BA9-53F6-4884-A7DB-4CDC121E7256}" srcOrd="11" destOrd="0" presId="urn:microsoft.com/office/officeart/2005/8/layout/gear1"/>
    <dgm:cxn modelId="{0CD640F2-7459-4341-B5DC-E70C480BAF4B}" type="presParOf" srcId="{14ECC045-5595-41A8-89C9-E0A22ABF10FB}" destId="{121046C6-0BFE-4B64-9E2E-D6C95B4A2BC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EC73C-BE8C-4DA8-801E-A3ED0471AA2B}" type="doc">
      <dgm:prSet loTypeId="urn:microsoft.com/office/officeart/2005/8/layout/gear1" loCatId="relationship" qsTypeId="urn:microsoft.com/office/officeart/2005/8/quickstyle/3d2" qsCatId="3D" csTypeId="urn:microsoft.com/office/officeart/2005/8/colors/accent1_2" csCatId="accent1" phldr="1"/>
      <dgm:spPr/>
    </dgm:pt>
    <dgm:pt modelId="{60793A69-A763-4D68-A92F-D69BF76D4E6D}">
      <dgm:prSet phldrT="[Text]"/>
      <dgm:spPr/>
      <dgm:t>
        <a:bodyPr/>
        <a:lstStyle/>
        <a:p>
          <a:r>
            <a:rPr lang="en-US" b="1" dirty="0"/>
            <a:t>Facial Recognition Concerns</a:t>
          </a:r>
        </a:p>
      </dgm:t>
    </dgm:pt>
    <dgm:pt modelId="{C64972DD-18C2-4A05-A27E-AE9A3B6FEB28}" type="parTrans" cxnId="{8DDD4A65-93A1-4381-BE65-D96B0651F081}">
      <dgm:prSet/>
      <dgm:spPr/>
      <dgm:t>
        <a:bodyPr/>
        <a:lstStyle/>
        <a:p>
          <a:endParaRPr lang="en-US" b="1"/>
        </a:p>
      </dgm:t>
    </dgm:pt>
    <dgm:pt modelId="{E84E15AA-1874-4812-917D-BBDAE0E73C9D}" type="sibTrans" cxnId="{8DDD4A65-93A1-4381-BE65-D96B0651F081}">
      <dgm:prSet/>
      <dgm:spPr/>
      <dgm:t>
        <a:bodyPr/>
        <a:lstStyle/>
        <a:p>
          <a:endParaRPr lang="en-US" b="1"/>
        </a:p>
      </dgm:t>
    </dgm:pt>
    <dgm:pt modelId="{A51C18A8-6AD8-4E94-8B5A-03466BFDD678}">
      <dgm:prSet phldrT="[Text]" custT="1"/>
      <dgm:spPr/>
      <dgm:t>
        <a:bodyPr/>
        <a:lstStyle/>
        <a:p>
          <a:r>
            <a:rPr lang="en-US" sz="1100" b="1" dirty="0"/>
            <a:t>Juvenile Biometrics</a:t>
          </a:r>
        </a:p>
      </dgm:t>
    </dgm:pt>
    <dgm:pt modelId="{8C8DD4B3-B437-4146-A0E1-A36BCC0228CC}" type="sibTrans" cxnId="{9D6A5B13-5A5C-4A01-8E3A-02609C06BC94}">
      <dgm:prSet/>
      <dgm:spPr/>
      <dgm:t>
        <a:bodyPr/>
        <a:lstStyle/>
        <a:p>
          <a:endParaRPr lang="en-US" b="1"/>
        </a:p>
      </dgm:t>
    </dgm:pt>
    <dgm:pt modelId="{B9F5C855-87BA-404F-8158-B33B6DEBAC43}" type="parTrans" cxnId="{9D6A5B13-5A5C-4A01-8E3A-02609C06BC94}">
      <dgm:prSet/>
      <dgm:spPr/>
      <dgm:t>
        <a:bodyPr/>
        <a:lstStyle/>
        <a:p>
          <a:endParaRPr lang="en-US" b="1"/>
        </a:p>
      </dgm:t>
    </dgm:pt>
    <dgm:pt modelId="{57DA0405-FC04-403E-8B74-5177953D640D}" type="pres">
      <dgm:prSet presAssocID="{E08EC73C-BE8C-4DA8-801E-A3ED0471AA2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7624516-5C9B-4677-AC85-490C1795CBA5}" type="pres">
      <dgm:prSet presAssocID="{60793A69-A763-4D68-A92F-D69BF76D4E6D}" presName="gear1" presStyleLbl="node1" presStyleIdx="0" presStyleCnt="2" custLinFactNeighborX="-11886" custLinFactNeighborY="28634">
        <dgm:presLayoutVars>
          <dgm:chMax val="1"/>
          <dgm:bulletEnabled val="1"/>
        </dgm:presLayoutVars>
      </dgm:prSet>
      <dgm:spPr/>
    </dgm:pt>
    <dgm:pt modelId="{9CAF06FD-17C1-4E05-9410-30487354B383}" type="pres">
      <dgm:prSet presAssocID="{60793A69-A763-4D68-A92F-D69BF76D4E6D}" presName="gear1srcNode" presStyleLbl="node1" presStyleIdx="0" presStyleCnt="2"/>
      <dgm:spPr/>
    </dgm:pt>
    <dgm:pt modelId="{C4C15C75-21E0-4C50-8493-160DFF1020E9}" type="pres">
      <dgm:prSet presAssocID="{60793A69-A763-4D68-A92F-D69BF76D4E6D}" presName="gear1dstNode" presStyleLbl="node1" presStyleIdx="0" presStyleCnt="2"/>
      <dgm:spPr/>
    </dgm:pt>
    <dgm:pt modelId="{4E99C836-CCE1-43B5-94BE-5E32C2CD348C}" type="pres">
      <dgm:prSet presAssocID="{A51C18A8-6AD8-4E94-8B5A-03466BFDD678}" presName="gear2" presStyleLbl="node1" presStyleIdx="1" presStyleCnt="2" custAng="20219149" custScaleX="140947" custScaleY="127488" custLinFactNeighborX="-7987" custLinFactNeighborY="8664">
        <dgm:presLayoutVars>
          <dgm:chMax val="1"/>
          <dgm:bulletEnabled val="1"/>
        </dgm:presLayoutVars>
      </dgm:prSet>
      <dgm:spPr/>
    </dgm:pt>
    <dgm:pt modelId="{39A5C095-01C6-4EDD-BB7F-29C65F1BCB69}" type="pres">
      <dgm:prSet presAssocID="{A51C18A8-6AD8-4E94-8B5A-03466BFDD678}" presName="gear2srcNode" presStyleLbl="node1" presStyleIdx="1" presStyleCnt="2"/>
      <dgm:spPr/>
    </dgm:pt>
    <dgm:pt modelId="{8DB86B1B-BD59-42E0-A348-971FFD3EE2BE}" type="pres">
      <dgm:prSet presAssocID="{A51C18A8-6AD8-4E94-8B5A-03466BFDD678}" presName="gear2dstNode" presStyleLbl="node1" presStyleIdx="1" presStyleCnt="2"/>
      <dgm:spPr/>
    </dgm:pt>
    <dgm:pt modelId="{3D264D7B-23FD-4CD4-A2F3-BB4E417E95CF}" type="pres">
      <dgm:prSet presAssocID="{E84E15AA-1874-4812-917D-BBDAE0E73C9D}" presName="connector1" presStyleLbl="sibTrans2D1" presStyleIdx="0" presStyleCnt="2" custLinFactNeighborX="-10588" custLinFactNeighborY="22752"/>
      <dgm:spPr/>
    </dgm:pt>
    <dgm:pt modelId="{D5964587-E595-45D0-B913-A19502A4965A}" type="pres">
      <dgm:prSet presAssocID="{8C8DD4B3-B437-4146-A0E1-A36BCC0228CC}" presName="connector2" presStyleLbl="sibTrans2D1" presStyleIdx="1" presStyleCnt="2" custLinFactNeighborX="-17619" custLinFactNeighborY="8378"/>
      <dgm:spPr/>
    </dgm:pt>
  </dgm:ptLst>
  <dgm:cxnLst>
    <dgm:cxn modelId="{9D6A5B13-5A5C-4A01-8E3A-02609C06BC94}" srcId="{E08EC73C-BE8C-4DA8-801E-A3ED0471AA2B}" destId="{A51C18A8-6AD8-4E94-8B5A-03466BFDD678}" srcOrd="1" destOrd="0" parTransId="{B9F5C855-87BA-404F-8158-B33B6DEBAC43}" sibTransId="{8C8DD4B3-B437-4146-A0E1-A36BCC0228CC}"/>
    <dgm:cxn modelId="{7017722E-A773-4B19-A12B-7AF3BE458115}" type="presOf" srcId="{60793A69-A763-4D68-A92F-D69BF76D4E6D}" destId="{C4C15C75-21E0-4C50-8493-160DFF1020E9}" srcOrd="2" destOrd="0" presId="urn:microsoft.com/office/officeart/2005/8/layout/gear1"/>
    <dgm:cxn modelId="{A88B4460-18FD-421E-AFDC-0B5542E77AAA}" type="presOf" srcId="{60793A69-A763-4D68-A92F-D69BF76D4E6D}" destId="{B7624516-5C9B-4677-AC85-490C1795CBA5}" srcOrd="0" destOrd="0" presId="urn:microsoft.com/office/officeart/2005/8/layout/gear1"/>
    <dgm:cxn modelId="{8DDD4A65-93A1-4381-BE65-D96B0651F081}" srcId="{E08EC73C-BE8C-4DA8-801E-A3ED0471AA2B}" destId="{60793A69-A763-4D68-A92F-D69BF76D4E6D}" srcOrd="0" destOrd="0" parTransId="{C64972DD-18C2-4A05-A27E-AE9A3B6FEB28}" sibTransId="{E84E15AA-1874-4812-917D-BBDAE0E73C9D}"/>
    <dgm:cxn modelId="{5938C84A-60F6-43EA-9E81-43B950C29894}" type="presOf" srcId="{A51C18A8-6AD8-4E94-8B5A-03466BFDD678}" destId="{4E99C836-CCE1-43B5-94BE-5E32C2CD348C}" srcOrd="0" destOrd="0" presId="urn:microsoft.com/office/officeart/2005/8/layout/gear1"/>
    <dgm:cxn modelId="{75F6CD4D-49DF-4F0E-B218-01E61FFDB716}" type="presOf" srcId="{E08EC73C-BE8C-4DA8-801E-A3ED0471AA2B}" destId="{57DA0405-FC04-403E-8B74-5177953D640D}" srcOrd="0" destOrd="0" presId="urn:microsoft.com/office/officeart/2005/8/layout/gear1"/>
    <dgm:cxn modelId="{F8F12B7C-B211-4DC1-956A-01940589D39A}" type="presOf" srcId="{60793A69-A763-4D68-A92F-D69BF76D4E6D}" destId="{9CAF06FD-17C1-4E05-9410-30487354B383}" srcOrd="1" destOrd="0" presId="urn:microsoft.com/office/officeart/2005/8/layout/gear1"/>
    <dgm:cxn modelId="{09735095-B0B7-4B47-BBE5-B0C3252EFE76}" type="presOf" srcId="{A51C18A8-6AD8-4E94-8B5A-03466BFDD678}" destId="{39A5C095-01C6-4EDD-BB7F-29C65F1BCB69}" srcOrd="1" destOrd="0" presId="urn:microsoft.com/office/officeart/2005/8/layout/gear1"/>
    <dgm:cxn modelId="{B315F59B-2601-4482-97B5-7BB99AF27988}" type="presOf" srcId="{E84E15AA-1874-4812-917D-BBDAE0E73C9D}" destId="{3D264D7B-23FD-4CD4-A2F3-BB4E417E95CF}" srcOrd="0" destOrd="0" presId="urn:microsoft.com/office/officeart/2005/8/layout/gear1"/>
    <dgm:cxn modelId="{8B3A27D0-AB4D-4DA1-A28B-9F4CE92BFD43}" type="presOf" srcId="{A51C18A8-6AD8-4E94-8B5A-03466BFDD678}" destId="{8DB86B1B-BD59-42E0-A348-971FFD3EE2BE}" srcOrd="2" destOrd="0" presId="urn:microsoft.com/office/officeart/2005/8/layout/gear1"/>
    <dgm:cxn modelId="{5404A0FC-C41B-4EA5-8FE6-77F8542BC263}" type="presOf" srcId="{8C8DD4B3-B437-4146-A0E1-A36BCC0228CC}" destId="{D5964587-E595-45D0-B913-A19502A4965A}" srcOrd="0" destOrd="0" presId="urn:microsoft.com/office/officeart/2005/8/layout/gear1"/>
    <dgm:cxn modelId="{D1D50811-1420-4C27-A25F-132D91036FD4}" type="presParOf" srcId="{57DA0405-FC04-403E-8B74-5177953D640D}" destId="{B7624516-5C9B-4677-AC85-490C1795CBA5}" srcOrd="0" destOrd="0" presId="urn:microsoft.com/office/officeart/2005/8/layout/gear1"/>
    <dgm:cxn modelId="{3D29CED4-DC0E-442B-AB1A-46A999F30FD1}" type="presParOf" srcId="{57DA0405-FC04-403E-8B74-5177953D640D}" destId="{9CAF06FD-17C1-4E05-9410-30487354B383}" srcOrd="1" destOrd="0" presId="urn:microsoft.com/office/officeart/2005/8/layout/gear1"/>
    <dgm:cxn modelId="{E47A613A-731F-4B42-B36D-BCC9BDEAAA57}" type="presParOf" srcId="{57DA0405-FC04-403E-8B74-5177953D640D}" destId="{C4C15C75-21E0-4C50-8493-160DFF1020E9}" srcOrd="2" destOrd="0" presId="urn:microsoft.com/office/officeart/2005/8/layout/gear1"/>
    <dgm:cxn modelId="{73F6B15B-35FA-451F-A4D2-969364DEDC6B}" type="presParOf" srcId="{57DA0405-FC04-403E-8B74-5177953D640D}" destId="{4E99C836-CCE1-43B5-94BE-5E32C2CD348C}" srcOrd="3" destOrd="0" presId="urn:microsoft.com/office/officeart/2005/8/layout/gear1"/>
    <dgm:cxn modelId="{CF4A5390-F075-4F89-AF96-298FC5D6A13F}" type="presParOf" srcId="{57DA0405-FC04-403E-8B74-5177953D640D}" destId="{39A5C095-01C6-4EDD-BB7F-29C65F1BCB69}" srcOrd="4" destOrd="0" presId="urn:microsoft.com/office/officeart/2005/8/layout/gear1"/>
    <dgm:cxn modelId="{CAF30093-6491-4DC9-A481-576819280129}" type="presParOf" srcId="{57DA0405-FC04-403E-8B74-5177953D640D}" destId="{8DB86B1B-BD59-42E0-A348-971FFD3EE2BE}" srcOrd="5" destOrd="0" presId="urn:microsoft.com/office/officeart/2005/8/layout/gear1"/>
    <dgm:cxn modelId="{D1119482-200D-47FF-A75A-475E46AB5D19}" type="presParOf" srcId="{57DA0405-FC04-403E-8B74-5177953D640D}" destId="{3D264D7B-23FD-4CD4-A2F3-BB4E417E95CF}" srcOrd="6" destOrd="0" presId="urn:microsoft.com/office/officeart/2005/8/layout/gear1"/>
    <dgm:cxn modelId="{AB53A0CA-2595-4127-84D7-25BE1996C25C}" type="presParOf" srcId="{57DA0405-FC04-403E-8B74-5177953D640D}" destId="{D5964587-E595-45D0-B913-A19502A4965A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33F665-B35B-469A-AD7D-366BE4F4C5E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22CB6-E0D9-49A9-9EDF-3AD463C45B3D}">
      <dgm:prSet phldrT="[Text]" custT="1"/>
      <dgm:spPr/>
      <dgm:t>
        <a:bodyPr/>
        <a:lstStyle/>
        <a:p>
          <a:r>
            <a:rPr lang="en-US" sz="2000" dirty="0"/>
            <a:t>Proof of Concept</a:t>
          </a:r>
        </a:p>
      </dgm:t>
    </dgm:pt>
    <dgm:pt modelId="{FC63E956-FCCD-45CA-A586-406BE76A50EE}" type="parTrans" cxnId="{83841805-5E53-49B2-A736-9372029C9F7A}">
      <dgm:prSet/>
      <dgm:spPr/>
      <dgm:t>
        <a:bodyPr/>
        <a:lstStyle/>
        <a:p>
          <a:endParaRPr lang="en-US"/>
        </a:p>
      </dgm:t>
    </dgm:pt>
    <dgm:pt modelId="{E5702BE6-DB2C-4616-AE4D-A78BD5A21F10}" type="sibTrans" cxnId="{83841805-5E53-49B2-A736-9372029C9F7A}">
      <dgm:prSet/>
      <dgm:spPr/>
      <dgm:t>
        <a:bodyPr/>
        <a:lstStyle/>
        <a:p>
          <a:endParaRPr lang="en-US"/>
        </a:p>
      </dgm:t>
    </dgm:pt>
    <dgm:pt modelId="{002B0087-1AC3-4189-BD89-A1B1291F5ABD}">
      <dgm:prSet phldrT="[Text]" custT="1"/>
      <dgm:spPr/>
      <dgm:t>
        <a:bodyPr/>
        <a:lstStyle/>
        <a:p>
          <a:r>
            <a:rPr lang="en-US" sz="2000" dirty="0"/>
            <a:t>Prototype</a:t>
          </a:r>
        </a:p>
      </dgm:t>
    </dgm:pt>
    <dgm:pt modelId="{C579D1F9-C9C1-4287-AF20-82F5F0D6565A}" type="parTrans" cxnId="{D31C2598-7B57-493A-A93C-1D89CB81D375}">
      <dgm:prSet/>
      <dgm:spPr/>
      <dgm:t>
        <a:bodyPr/>
        <a:lstStyle/>
        <a:p>
          <a:endParaRPr lang="en-US"/>
        </a:p>
      </dgm:t>
    </dgm:pt>
    <dgm:pt modelId="{FB4D8306-5068-4943-9174-6B3B193CFA47}" type="sibTrans" cxnId="{D31C2598-7B57-493A-A93C-1D89CB81D375}">
      <dgm:prSet/>
      <dgm:spPr/>
      <dgm:t>
        <a:bodyPr/>
        <a:lstStyle/>
        <a:p>
          <a:endParaRPr lang="en-US"/>
        </a:p>
      </dgm:t>
    </dgm:pt>
    <dgm:pt modelId="{35CAF8FF-E301-4166-BD93-48419D0DB349}">
      <dgm:prSet phldrT="[Text]" custT="1"/>
      <dgm:spPr/>
      <dgm:t>
        <a:bodyPr/>
        <a:lstStyle/>
        <a:p>
          <a:r>
            <a:rPr lang="en-US" sz="2000" dirty="0"/>
            <a:t>Joint Field Test</a:t>
          </a:r>
        </a:p>
      </dgm:t>
    </dgm:pt>
    <dgm:pt modelId="{BF479ECB-7B9A-4393-8494-41D7868D0EB0}" type="parTrans" cxnId="{BFB7E04C-A245-46CB-8A9E-08CF1A45586E}">
      <dgm:prSet/>
      <dgm:spPr/>
      <dgm:t>
        <a:bodyPr/>
        <a:lstStyle/>
        <a:p>
          <a:endParaRPr lang="en-US"/>
        </a:p>
      </dgm:t>
    </dgm:pt>
    <dgm:pt modelId="{2A570007-18E4-4EF4-96EC-EA06F4987637}" type="sibTrans" cxnId="{BFB7E04C-A245-46CB-8A9E-08CF1A45586E}">
      <dgm:prSet/>
      <dgm:spPr/>
      <dgm:t>
        <a:bodyPr/>
        <a:lstStyle/>
        <a:p>
          <a:endParaRPr lang="en-US"/>
        </a:p>
      </dgm:t>
    </dgm:pt>
    <dgm:pt modelId="{CD44A99A-DCA9-4C02-B9A7-5CDA5E0A2172}">
      <dgm:prSet custT="1"/>
      <dgm:spPr/>
      <dgm:t>
        <a:bodyPr/>
        <a:lstStyle/>
        <a:p>
          <a:r>
            <a:rPr lang="en-US" sz="2000" dirty="0"/>
            <a:t>Pilot/</a:t>
          </a:r>
          <a:br>
            <a:rPr lang="en-US" sz="2000" dirty="0"/>
          </a:br>
          <a:r>
            <a:rPr lang="en-US" sz="2000" dirty="0"/>
            <a:t>Production</a:t>
          </a:r>
        </a:p>
      </dgm:t>
    </dgm:pt>
    <dgm:pt modelId="{7EE010FC-0431-4989-B50C-DA91FB674B31}" type="parTrans" cxnId="{F45CB9EF-CDCD-4045-838E-F5F0197FF010}">
      <dgm:prSet/>
      <dgm:spPr/>
      <dgm:t>
        <a:bodyPr/>
        <a:lstStyle/>
        <a:p>
          <a:endParaRPr lang="en-US"/>
        </a:p>
      </dgm:t>
    </dgm:pt>
    <dgm:pt modelId="{4E050944-A32F-4751-BCA3-5D316BB8B90F}" type="sibTrans" cxnId="{F45CB9EF-CDCD-4045-838E-F5F0197FF010}">
      <dgm:prSet/>
      <dgm:spPr/>
      <dgm:t>
        <a:bodyPr/>
        <a:lstStyle/>
        <a:p>
          <a:endParaRPr lang="en-US"/>
        </a:p>
      </dgm:t>
    </dgm:pt>
    <dgm:pt modelId="{46A2DAF0-529A-4C58-8820-AA84584F1DAD}" type="pres">
      <dgm:prSet presAssocID="{B333F665-B35B-469A-AD7D-366BE4F4C5E1}" presName="rootnode" presStyleCnt="0">
        <dgm:presLayoutVars>
          <dgm:chMax/>
          <dgm:chPref/>
          <dgm:dir/>
          <dgm:animLvl val="lvl"/>
        </dgm:presLayoutVars>
      </dgm:prSet>
      <dgm:spPr/>
    </dgm:pt>
    <dgm:pt modelId="{02F443F0-053B-464F-AFB2-853FD1F38C06}" type="pres">
      <dgm:prSet presAssocID="{CBD22CB6-E0D9-49A9-9EDF-3AD463C45B3D}" presName="composite" presStyleCnt="0"/>
      <dgm:spPr/>
    </dgm:pt>
    <dgm:pt modelId="{02767F52-ACE3-4C2D-9B8C-39DD42079F26}" type="pres">
      <dgm:prSet presAssocID="{CBD22CB6-E0D9-49A9-9EDF-3AD463C45B3D}" presName="LShape" presStyleLbl="alignNode1" presStyleIdx="0" presStyleCnt="7"/>
      <dgm:spPr>
        <a:solidFill>
          <a:srgbClr val="FF0000"/>
        </a:solidFill>
      </dgm:spPr>
    </dgm:pt>
    <dgm:pt modelId="{6116DFF2-E054-45B8-94EF-61F2B5867BF1}" type="pres">
      <dgm:prSet presAssocID="{CBD22CB6-E0D9-49A9-9EDF-3AD463C45B3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3520104E-E31F-4A5A-BE1F-A3B69EB7763B}" type="pres">
      <dgm:prSet presAssocID="{CBD22CB6-E0D9-49A9-9EDF-3AD463C45B3D}" presName="Triangle" presStyleLbl="alignNode1" presStyleIdx="1" presStyleCnt="7" custLinFactNeighborX="11914" custLinFactNeighborY="35742"/>
      <dgm:spPr>
        <a:solidFill>
          <a:srgbClr val="00CC00"/>
        </a:solidFill>
      </dgm:spPr>
    </dgm:pt>
    <dgm:pt modelId="{7E32A4B9-0229-4C3B-B9D6-544E71F560CD}" type="pres">
      <dgm:prSet presAssocID="{E5702BE6-DB2C-4616-AE4D-A78BD5A21F10}" presName="sibTrans" presStyleCnt="0"/>
      <dgm:spPr/>
    </dgm:pt>
    <dgm:pt modelId="{B896B4D5-9F46-41A5-B772-E51BEBEF46F9}" type="pres">
      <dgm:prSet presAssocID="{E5702BE6-DB2C-4616-AE4D-A78BD5A21F10}" presName="space" presStyleCnt="0"/>
      <dgm:spPr/>
    </dgm:pt>
    <dgm:pt modelId="{DA3DE0A4-0E67-4023-842D-BFC9A711693A}" type="pres">
      <dgm:prSet presAssocID="{002B0087-1AC3-4189-BD89-A1B1291F5ABD}" presName="composite" presStyleCnt="0"/>
      <dgm:spPr/>
    </dgm:pt>
    <dgm:pt modelId="{31D9CF76-3ED8-4334-8150-30F50886FB5D}" type="pres">
      <dgm:prSet presAssocID="{002B0087-1AC3-4189-BD89-A1B1291F5ABD}" presName="LShape" presStyleLbl="alignNode1" presStyleIdx="2" presStyleCnt="7" custLinFactNeighborX="-1241" custLinFactNeighborY="-20825"/>
      <dgm:spPr>
        <a:solidFill>
          <a:srgbClr val="FF9900"/>
        </a:solidFill>
      </dgm:spPr>
    </dgm:pt>
    <dgm:pt modelId="{D8153216-D834-497C-859A-6219869E2568}" type="pres">
      <dgm:prSet presAssocID="{002B0087-1AC3-4189-BD89-A1B1291F5ABD}" presName="ParentText" presStyleLbl="revTx" presStyleIdx="1" presStyleCnt="4" custLinFactNeighborX="-3311" custLinFactNeighborY="-13674">
        <dgm:presLayoutVars>
          <dgm:chMax val="0"/>
          <dgm:chPref val="0"/>
          <dgm:bulletEnabled val="1"/>
        </dgm:presLayoutVars>
      </dgm:prSet>
      <dgm:spPr/>
    </dgm:pt>
    <dgm:pt modelId="{83A49823-CFAB-4CA8-BA95-7E53C206B1DB}" type="pres">
      <dgm:prSet presAssocID="{002B0087-1AC3-4189-BD89-A1B1291F5ABD}" presName="Triangle" presStyleLbl="alignNode1" presStyleIdx="3" presStyleCnt="7" custLinFactNeighborX="16569" custLinFactNeighborY="-49643"/>
      <dgm:spPr>
        <a:xfrm>
          <a:off x="4717262" y="758934"/>
          <a:ext cx="414859" cy="414859"/>
        </a:xfrm>
        <a:prstGeom prst="triangle">
          <a:avLst>
            <a:gd name="adj" fmla="val 100000"/>
          </a:avLst>
        </a:prstGeom>
        <a:solidFill>
          <a:srgbClr val="00CC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A617D42-9319-4EA5-B1CF-C47E9C92675A}" type="pres">
      <dgm:prSet presAssocID="{FB4D8306-5068-4943-9174-6B3B193CFA47}" presName="sibTrans" presStyleCnt="0"/>
      <dgm:spPr/>
    </dgm:pt>
    <dgm:pt modelId="{1D1DACE7-E73D-44EA-8587-830D33359AC2}" type="pres">
      <dgm:prSet presAssocID="{FB4D8306-5068-4943-9174-6B3B193CFA47}" presName="space" presStyleCnt="0"/>
      <dgm:spPr/>
    </dgm:pt>
    <dgm:pt modelId="{106F1EFA-A38D-4CC3-BE5C-C48BA173EDC8}" type="pres">
      <dgm:prSet presAssocID="{35CAF8FF-E301-4166-BD93-48419D0DB349}" presName="composite" presStyleCnt="0"/>
      <dgm:spPr/>
    </dgm:pt>
    <dgm:pt modelId="{CB2A59D1-DEA5-42CA-8DAD-00C319CCF106}" type="pres">
      <dgm:prSet presAssocID="{35CAF8FF-E301-4166-BD93-48419D0DB349}" presName="LShape" presStyleLbl="alignNode1" presStyleIdx="4" presStyleCnt="7" custLinFactNeighborX="-1015" custLinFactNeighborY="-15759"/>
      <dgm:spPr>
        <a:solidFill>
          <a:srgbClr val="3366FF"/>
        </a:solidFill>
      </dgm:spPr>
    </dgm:pt>
    <dgm:pt modelId="{55C9F989-C42A-4127-94E5-51B1574A035E}" type="pres">
      <dgm:prSet presAssocID="{35CAF8FF-E301-4166-BD93-48419D0DB349}" presName="ParentText" presStyleLbl="revTx" presStyleIdx="2" presStyleCnt="4" custLinFactNeighborX="-3115" custLinFactNeighborY="-11689">
        <dgm:presLayoutVars>
          <dgm:chMax val="0"/>
          <dgm:chPref val="0"/>
          <dgm:bulletEnabled val="1"/>
        </dgm:presLayoutVars>
      </dgm:prSet>
      <dgm:spPr/>
    </dgm:pt>
    <dgm:pt modelId="{4E0D1D69-1D13-491A-ACD1-D1E10B3D8490}" type="pres">
      <dgm:prSet presAssocID="{35CAF8FF-E301-4166-BD93-48419D0DB349}" presName="Triangle" presStyleLbl="alignNode1" presStyleIdx="5" presStyleCnt="7" custLinFactNeighborX="15886" custLinFactNeighborY="-25970"/>
      <dgm:spPr>
        <a:xfrm>
          <a:off x="7408967" y="92869"/>
          <a:ext cx="414859" cy="414859"/>
        </a:xfrm>
        <a:prstGeom prst="triangle">
          <a:avLst>
            <a:gd name="adj" fmla="val 100000"/>
          </a:avLst>
        </a:prstGeom>
        <a:solidFill>
          <a:srgbClr val="00CC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D51BDB5-64E8-457A-A3E4-1BB150D9F2B1}" type="pres">
      <dgm:prSet presAssocID="{2A570007-18E4-4EF4-96EC-EA06F4987637}" presName="sibTrans" presStyleCnt="0"/>
      <dgm:spPr/>
    </dgm:pt>
    <dgm:pt modelId="{7AFEA3DB-661E-48B8-BD22-352E8EDBC184}" type="pres">
      <dgm:prSet presAssocID="{2A570007-18E4-4EF4-96EC-EA06F4987637}" presName="space" presStyleCnt="0"/>
      <dgm:spPr/>
    </dgm:pt>
    <dgm:pt modelId="{759E72FB-CA0A-4BA5-A808-ACE2E080488D}" type="pres">
      <dgm:prSet presAssocID="{CD44A99A-DCA9-4C02-B9A7-5CDA5E0A2172}" presName="composite" presStyleCnt="0"/>
      <dgm:spPr/>
    </dgm:pt>
    <dgm:pt modelId="{63B2B131-9858-4F02-82FF-8054433B6236}" type="pres">
      <dgm:prSet presAssocID="{CD44A99A-DCA9-4C02-B9A7-5CDA5E0A2172}" presName="LShape" presStyleLbl="alignNode1" presStyleIdx="6" presStyleCnt="7"/>
      <dgm:spPr>
        <a:xfrm rot="5400000">
          <a:off x="8561095" y="-393893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rgbClr val="9900CC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67AA8FB-0A33-4650-819C-6C23DFB77C2D}" type="pres">
      <dgm:prSet presAssocID="{CD44A99A-DCA9-4C02-B9A7-5CDA5E0A217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841805-5E53-49B2-A736-9372029C9F7A}" srcId="{B333F665-B35B-469A-AD7D-366BE4F4C5E1}" destId="{CBD22CB6-E0D9-49A9-9EDF-3AD463C45B3D}" srcOrd="0" destOrd="0" parTransId="{FC63E956-FCCD-45CA-A586-406BE76A50EE}" sibTransId="{E5702BE6-DB2C-4616-AE4D-A78BD5A21F10}"/>
    <dgm:cxn modelId="{BFB7E04C-A245-46CB-8A9E-08CF1A45586E}" srcId="{B333F665-B35B-469A-AD7D-366BE4F4C5E1}" destId="{35CAF8FF-E301-4166-BD93-48419D0DB349}" srcOrd="2" destOrd="0" parTransId="{BF479ECB-7B9A-4393-8494-41D7868D0EB0}" sibTransId="{2A570007-18E4-4EF4-96EC-EA06F4987637}"/>
    <dgm:cxn modelId="{B6745F4D-E673-450D-8BF4-88763AAFC438}" type="presOf" srcId="{CD44A99A-DCA9-4C02-B9A7-5CDA5E0A2172}" destId="{267AA8FB-0A33-4650-819C-6C23DFB77C2D}" srcOrd="0" destOrd="0" presId="urn:microsoft.com/office/officeart/2009/3/layout/StepUpProcess"/>
    <dgm:cxn modelId="{D31C2598-7B57-493A-A93C-1D89CB81D375}" srcId="{B333F665-B35B-469A-AD7D-366BE4F4C5E1}" destId="{002B0087-1AC3-4189-BD89-A1B1291F5ABD}" srcOrd="1" destOrd="0" parTransId="{C579D1F9-C9C1-4287-AF20-82F5F0D6565A}" sibTransId="{FB4D8306-5068-4943-9174-6B3B193CFA47}"/>
    <dgm:cxn modelId="{35D377B4-EE05-4952-841D-E706428CC69A}" type="presOf" srcId="{35CAF8FF-E301-4166-BD93-48419D0DB349}" destId="{55C9F989-C42A-4127-94E5-51B1574A035E}" srcOrd="0" destOrd="0" presId="urn:microsoft.com/office/officeart/2009/3/layout/StepUpProcess"/>
    <dgm:cxn modelId="{765AA8C5-D7E1-4DAD-8BA4-AF2CBBF93836}" type="presOf" srcId="{CBD22CB6-E0D9-49A9-9EDF-3AD463C45B3D}" destId="{6116DFF2-E054-45B8-94EF-61F2B5867BF1}" srcOrd="0" destOrd="0" presId="urn:microsoft.com/office/officeart/2009/3/layout/StepUpProcess"/>
    <dgm:cxn modelId="{8C795FC6-D1B4-4FBD-8858-D399646FD6AC}" type="presOf" srcId="{002B0087-1AC3-4189-BD89-A1B1291F5ABD}" destId="{D8153216-D834-497C-859A-6219869E2568}" srcOrd="0" destOrd="0" presId="urn:microsoft.com/office/officeart/2009/3/layout/StepUpProcess"/>
    <dgm:cxn modelId="{4F36FBD1-AC3F-48C7-85E7-155E287CF61A}" type="presOf" srcId="{B333F665-B35B-469A-AD7D-366BE4F4C5E1}" destId="{46A2DAF0-529A-4C58-8820-AA84584F1DAD}" srcOrd="0" destOrd="0" presId="urn:microsoft.com/office/officeart/2009/3/layout/StepUpProcess"/>
    <dgm:cxn modelId="{F45CB9EF-CDCD-4045-838E-F5F0197FF010}" srcId="{B333F665-B35B-469A-AD7D-366BE4F4C5E1}" destId="{CD44A99A-DCA9-4C02-B9A7-5CDA5E0A2172}" srcOrd="3" destOrd="0" parTransId="{7EE010FC-0431-4989-B50C-DA91FB674B31}" sibTransId="{4E050944-A32F-4751-BCA3-5D316BB8B90F}"/>
    <dgm:cxn modelId="{E77D6885-6C6D-4F7F-839B-41504A0DBFD0}" type="presParOf" srcId="{46A2DAF0-529A-4C58-8820-AA84584F1DAD}" destId="{02F443F0-053B-464F-AFB2-853FD1F38C06}" srcOrd="0" destOrd="0" presId="urn:microsoft.com/office/officeart/2009/3/layout/StepUpProcess"/>
    <dgm:cxn modelId="{CE4BC660-2960-46B5-9228-B28F2137856C}" type="presParOf" srcId="{02F443F0-053B-464F-AFB2-853FD1F38C06}" destId="{02767F52-ACE3-4C2D-9B8C-39DD42079F26}" srcOrd="0" destOrd="0" presId="urn:microsoft.com/office/officeart/2009/3/layout/StepUpProcess"/>
    <dgm:cxn modelId="{4798237D-B5B0-49EE-809B-DBAF14F2061B}" type="presParOf" srcId="{02F443F0-053B-464F-AFB2-853FD1F38C06}" destId="{6116DFF2-E054-45B8-94EF-61F2B5867BF1}" srcOrd="1" destOrd="0" presId="urn:microsoft.com/office/officeart/2009/3/layout/StepUpProcess"/>
    <dgm:cxn modelId="{04AB9428-A819-4E43-AC07-CE3958B3A661}" type="presParOf" srcId="{02F443F0-053B-464F-AFB2-853FD1F38C06}" destId="{3520104E-E31F-4A5A-BE1F-A3B69EB7763B}" srcOrd="2" destOrd="0" presId="urn:microsoft.com/office/officeart/2009/3/layout/StepUpProcess"/>
    <dgm:cxn modelId="{B16FE9C3-DE1B-4792-8D89-90B0381A8F00}" type="presParOf" srcId="{46A2DAF0-529A-4C58-8820-AA84584F1DAD}" destId="{7E32A4B9-0229-4C3B-B9D6-544E71F560CD}" srcOrd="1" destOrd="0" presId="urn:microsoft.com/office/officeart/2009/3/layout/StepUpProcess"/>
    <dgm:cxn modelId="{5F8CB1CC-7957-4A13-9AB9-677371BB368F}" type="presParOf" srcId="{7E32A4B9-0229-4C3B-B9D6-544E71F560CD}" destId="{B896B4D5-9F46-41A5-B772-E51BEBEF46F9}" srcOrd="0" destOrd="0" presId="urn:microsoft.com/office/officeart/2009/3/layout/StepUpProcess"/>
    <dgm:cxn modelId="{5265BA3D-D677-406B-8B29-7BBDE0A32AC8}" type="presParOf" srcId="{46A2DAF0-529A-4C58-8820-AA84584F1DAD}" destId="{DA3DE0A4-0E67-4023-842D-BFC9A711693A}" srcOrd="2" destOrd="0" presId="urn:microsoft.com/office/officeart/2009/3/layout/StepUpProcess"/>
    <dgm:cxn modelId="{FFA896DC-7A9D-487C-972F-482BFEC574A0}" type="presParOf" srcId="{DA3DE0A4-0E67-4023-842D-BFC9A711693A}" destId="{31D9CF76-3ED8-4334-8150-30F50886FB5D}" srcOrd="0" destOrd="0" presId="urn:microsoft.com/office/officeart/2009/3/layout/StepUpProcess"/>
    <dgm:cxn modelId="{F6C27DEC-6880-48FF-9FBF-63563A021BAD}" type="presParOf" srcId="{DA3DE0A4-0E67-4023-842D-BFC9A711693A}" destId="{D8153216-D834-497C-859A-6219869E2568}" srcOrd="1" destOrd="0" presId="urn:microsoft.com/office/officeart/2009/3/layout/StepUpProcess"/>
    <dgm:cxn modelId="{4CFB51B3-A7AD-40E7-9AA4-5681A45456F6}" type="presParOf" srcId="{DA3DE0A4-0E67-4023-842D-BFC9A711693A}" destId="{83A49823-CFAB-4CA8-BA95-7E53C206B1DB}" srcOrd="2" destOrd="0" presId="urn:microsoft.com/office/officeart/2009/3/layout/StepUpProcess"/>
    <dgm:cxn modelId="{A913CDEE-5387-4092-A977-A99A5D07A7DA}" type="presParOf" srcId="{46A2DAF0-529A-4C58-8820-AA84584F1DAD}" destId="{2A617D42-9319-4EA5-B1CF-C47E9C92675A}" srcOrd="3" destOrd="0" presId="urn:microsoft.com/office/officeart/2009/3/layout/StepUpProcess"/>
    <dgm:cxn modelId="{5E51F22C-E92B-4EAA-935A-4034F05F21A2}" type="presParOf" srcId="{2A617D42-9319-4EA5-B1CF-C47E9C92675A}" destId="{1D1DACE7-E73D-44EA-8587-830D33359AC2}" srcOrd="0" destOrd="0" presId="urn:microsoft.com/office/officeart/2009/3/layout/StepUpProcess"/>
    <dgm:cxn modelId="{C6236FE8-DFF1-4037-BBE0-E31554124660}" type="presParOf" srcId="{46A2DAF0-529A-4C58-8820-AA84584F1DAD}" destId="{106F1EFA-A38D-4CC3-BE5C-C48BA173EDC8}" srcOrd="4" destOrd="0" presId="urn:microsoft.com/office/officeart/2009/3/layout/StepUpProcess"/>
    <dgm:cxn modelId="{5961DB0A-A93F-4910-AEF6-55E1DE113079}" type="presParOf" srcId="{106F1EFA-A38D-4CC3-BE5C-C48BA173EDC8}" destId="{CB2A59D1-DEA5-42CA-8DAD-00C319CCF106}" srcOrd="0" destOrd="0" presId="urn:microsoft.com/office/officeart/2009/3/layout/StepUpProcess"/>
    <dgm:cxn modelId="{A5E389B1-8E3A-4DA4-A403-12D3662AF952}" type="presParOf" srcId="{106F1EFA-A38D-4CC3-BE5C-C48BA173EDC8}" destId="{55C9F989-C42A-4127-94E5-51B1574A035E}" srcOrd="1" destOrd="0" presId="urn:microsoft.com/office/officeart/2009/3/layout/StepUpProcess"/>
    <dgm:cxn modelId="{619038D3-D898-4F85-A93F-8B544803DFC9}" type="presParOf" srcId="{106F1EFA-A38D-4CC3-BE5C-C48BA173EDC8}" destId="{4E0D1D69-1D13-491A-ACD1-D1E10B3D8490}" srcOrd="2" destOrd="0" presId="urn:microsoft.com/office/officeart/2009/3/layout/StepUpProcess"/>
    <dgm:cxn modelId="{246B7605-C8C4-4B5B-B994-98AD7688E694}" type="presParOf" srcId="{46A2DAF0-529A-4C58-8820-AA84584F1DAD}" destId="{8D51BDB5-64E8-457A-A3E4-1BB150D9F2B1}" srcOrd="5" destOrd="0" presId="urn:microsoft.com/office/officeart/2009/3/layout/StepUpProcess"/>
    <dgm:cxn modelId="{D079EE60-1045-4F9B-8A1C-80F119323356}" type="presParOf" srcId="{8D51BDB5-64E8-457A-A3E4-1BB150D9F2B1}" destId="{7AFEA3DB-661E-48B8-BD22-352E8EDBC184}" srcOrd="0" destOrd="0" presId="urn:microsoft.com/office/officeart/2009/3/layout/StepUpProcess"/>
    <dgm:cxn modelId="{24609DD3-9FF8-4EDD-B272-ADD20BDD7804}" type="presParOf" srcId="{46A2DAF0-529A-4C58-8820-AA84584F1DAD}" destId="{759E72FB-CA0A-4BA5-A808-ACE2E080488D}" srcOrd="6" destOrd="0" presId="urn:microsoft.com/office/officeart/2009/3/layout/StepUpProcess"/>
    <dgm:cxn modelId="{231B4CED-226E-4205-93F3-0C29BD90A34D}" type="presParOf" srcId="{759E72FB-CA0A-4BA5-A808-ACE2E080488D}" destId="{63B2B131-9858-4F02-82FF-8054433B6236}" srcOrd="0" destOrd="0" presId="urn:microsoft.com/office/officeart/2009/3/layout/StepUpProcess"/>
    <dgm:cxn modelId="{C4B81757-9AFA-4438-A4E1-6C6773A6A3A7}" type="presParOf" srcId="{759E72FB-CA0A-4BA5-A808-ACE2E080488D}" destId="{267AA8FB-0A33-4650-819C-6C23DFB77C2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CFE35-C313-4BD4-A1C2-18F0D7BBE1E3}">
      <dsp:nvSpPr>
        <dsp:cNvPr id="0" name=""/>
        <dsp:cNvSpPr/>
      </dsp:nvSpPr>
      <dsp:spPr>
        <a:xfrm>
          <a:off x="1046570" y="1371112"/>
          <a:ext cx="1279141" cy="1279141"/>
        </a:xfrm>
        <a:prstGeom prst="gear9">
          <a:avLst/>
        </a:prstGeom>
        <a:gradFill rotWithShape="0">
          <a:gsLst>
            <a:gs pos="0">
              <a:srgbClr val="FF0000"/>
            </a:gs>
            <a:gs pos="54000">
              <a:srgbClr val="FF0000"/>
            </a:gs>
            <a:gs pos="83000">
              <a:srgbClr val="A50021"/>
            </a:gs>
            <a:gs pos="100000">
              <a:srgbClr val="A50021"/>
            </a:gs>
          </a:gsLst>
          <a:lin ang="54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Characterize Future State of Identity</a:t>
          </a:r>
        </a:p>
      </dsp:txBody>
      <dsp:txXfrm>
        <a:off x="1303734" y="1670745"/>
        <a:ext cx="764813" cy="657505"/>
      </dsp:txXfrm>
    </dsp:sp>
    <dsp:sp modelId="{92EF043F-60FF-4053-8F33-22CCEA9E3699}">
      <dsp:nvSpPr>
        <dsp:cNvPr id="0" name=""/>
        <dsp:cNvSpPr/>
      </dsp:nvSpPr>
      <dsp:spPr>
        <a:xfrm>
          <a:off x="302342" y="1068769"/>
          <a:ext cx="930284" cy="930284"/>
        </a:xfrm>
        <a:prstGeom prst="gear6">
          <a:avLst/>
        </a:prstGeom>
        <a:gradFill rotWithShape="0">
          <a:gsLst>
            <a:gs pos="0">
              <a:schemeClr val="bg1">
                <a:lumMod val="85000"/>
              </a:schemeClr>
            </a:gs>
            <a:gs pos="52000">
              <a:schemeClr val="bg1">
                <a:lumMod val="75000"/>
              </a:schemeClr>
            </a:gs>
            <a:gs pos="83000">
              <a:schemeClr val="bg1">
                <a:lumMod val="50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chemeClr val="tx1"/>
              </a:solidFill>
            </a:rPr>
            <a:t>TSA/OBIM Biometric Strategy</a:t>
          </a:r>
        </a:p>
      </dsp:txBody>
      <dsp:txXfrm>
        <a:off x="536544" y="1304386"/>
        <a:ext cx="461880" cy="459050"/>
      </dsp:txXfrm>
    </dsp:sp>
    <dsp:sp modelId="{D10E3386-5CC3-430B-BC3B-A96A2592ADAC}">
      <dsp:nvSpPr>
        <dsp:cNvPr id="0" name=""/>
        <dsp:cNvSpPr/>
      </dsp:nvSpPr>
      <dsp:spPr>
        <a:xfrm rot="20700000">
          <a:off x="823396" y="426968"/>
          <a:ext cx="911489" cy="911489"/>
        </a:xfrm>
        <a:prstGeom prst="gear6">
          <a:avLst/>
        </a:prstGeom>
        <a:gradFill rotWithShape="0">
          <a:gsLst>
            <a:gs pos="0">
              <a:srgbClr val="FFC000"/>
            </a:gs>
            <a:gs pos="65000">
              <a:srgbClr val="FFC000"/>
            </a:gs>
            <a:gs pos="88000">
              <a:schemeClr val="bg1">
                <a:lumMod val="6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tx1"/>
              </a:solidFill>
            </a:rPr>
            <a:t>S&amp;T Roadmap</a:t>
          </a:r>
        </a:p>
      </dsp:txBody>
      <dsp:txXfrm rot="-20700000">
        <a:off x="1023313" y="626884"/>
        <a:ext cx="511656" cy="511656"/>
      </dsp:txXfrm>
    </dsp:sp>
    <dsp:sp modelId="{F1B04A42-5AC2-400F-A134-C43508944AE9}">
      <dsp:nvSpPr>
        <dsp:cNvPr id="0" name=""/>
        <dsp:cNvSpPr/>
      </dsp:nvSpPr>
      <dsp:spPr>
        <a:xfrm>
          <a:off x="929041" y="1188742"/>
          <a:ext cx="1637301" cy="1637301"/>
        </a:xfrm>
        <a:prstGeom prst="circularArrow">
          <a:avLst>
            <a:gd name="adj1" fmla="val 4688"/>
            <a:gd name="adj2" fmla="val 299029"/>
            <a:gd name="adj3" fmla="val 2444169"/>
            <a:gd name="adj4" fmla="val 1602614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75BA9-53F6-4884-A7DB-4CDC121E7256}">
      <dsp:nvSpPr>
        <dsp:cNvPr id="0" name=""/>
        <dsp:cNvSpPr/>
      </dsp:nvSpPr>
      <dsp:spPr>
        <a:xfrm>
          <a:off x="137590" y="870952"/>
          <a:ext cx="1189601" cy="118960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046C6-0BFE-4B64-9E2E-D6C95B4A2BC7}">
      <dsp:nvSpPr>
        <dsp:cNvPr id="0" name=""/>
        <dsp:cNvSpPr/>
      </dsp:nvSpPr>
      <dsp:spPr>
        <a:xfrm>
          <a:off x="612560" y="235336"/>
          <a:ext cx="1282630" cy="128263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24516-5C9B-4677-AC85-490C1795CBA5}">
      <dsp:nvSpPr>
        <dsp:cNvPr id="0" name=""/>
        <dsp:cNvSpPr/>
      </dsp:nvSpPr>
      <dsp:spPr>
        <a:xfrm>
          <a:off x="905773" y="1409856"/>
          <a:ext cx="1295217" cy="129521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Facial Recognition Concerns</a:t>
          </a:r>
        </a:p>
      </dsp:txBody>
      <dsp:txXfrm>
        <a:off x="1166169" y="1713254"/>
        <a:ext cx="774425" cy="665769"/>
      </dsp:txXfrm>
    </dsp:sp>
    <dsp:sp modelId="{4E99C836-CCE1-43B5-94BE-5E32C2CD348C}">
      <dsp:nvSpPr>
        <dsp:cNvPr id="0" name=""/>
        <dsp:cNvSpPr/>
      </dsp:nvSpPr>
      <dsp:spPr>
        <a:xfrm rot="20219149">
          <a:off x="113286" y="684989"/>
          <a:ext cx="1327686" cy="120090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Juvenile Biometrics</a:t>
          </a:r>
        </a:p>
      </dsp:txBody>
      <dsp:txXfrm>
        <a:off x="434047" y="989148"/>
        <a:ext cx="686164" cy="592588"/>
      </dsp:txXfrm>
    </dsp:sp>
    <dsp:sp modelId="{3D264D7B-23FD-4CD4-A2F3-BB4E417E95CF}">
      <dsp:nvSpPr>
        <dsp:cNvPr id="0" name=""/>
        <dsp:cNvSpPr/>
      </dsp:nvSpPr>
      <dsp:spPr>
        <a:xfrm>
          <a:off x="910393" y="1202792"/>
          <a:ext cx="1593116" cy="1593116"/>
        </a:xfrm>
        <a:prstGeom prst="circularArrow">
          <a:avLst>
            <a:gd name="adj1" fmla="val 4878"/>
            <a:gd name="adj2" fmla="val 312630"/>
            <a:gd name="adj3" fmla="val 2954199"/>
            <a:gd name="adj4" fmla="val 15499897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964587-E595-45D0-B913-A19502A4965A}">
      <dsp:nvSpPr>
        <dsp:cNvPr id="0" name=""/>
        <dsp:cNvSpPr/>
      </dsp:nvSpPr>
      <dsp:spPr>
        <a:xfrm>
          <a:off x="-72909" y="633229"/>
          <a:ext cx="1204551" cy="120455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67F52-ACE3-4C2D-9B8C-39DD42079F26}">
      <dsp:nvSpPr>
        <dsp:cNvPr id="0" name=""/>
        <dsp:cNvSpPr/>
      </dsp:nvSpPr>
      <dsp:spPr>
        <a:xfrm rot="5400000">
          <a:off x="364485" y="1203226"/>
          <a:ext cx="1097731" cy="1826601"/>
        </a:xfrm>
        <a:prstGeom prst="corner">
          <a:avLst>
            <a:gd name="adj1" fmla="val 16120"/>
            <a:gd name="adj2" fmla="val 16110"/>
          </a:avLst>
        </a:prstGeom>
        <a:solidFill>
          <a:srgbClr val="FF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6DFF2-E054-45B8-94EF-61F2B5867BF1}">
      <dsp:nvSpPr>
        <dsp:cNvPr id="0" name=""/>
        <dsp:cNvSpPr/>
      </dsp:nvSpPr>
      <dsp:spPr>
        <a:xfrm>
          <a:off x="181247" y="1748986"/>
          <a:ext cx="1649065" cy="144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Proof of Concept</a:t>
          </a:r>
        </a:p>
      </dsp:txBody>
      <dsp:txXfrm>
        <a:off x="181247" y="1748986"/>
        <a:ext cx="1649065" cy="1445502"/>
      </dsp:txXfrm>
    </dsp:sp>
    <dsp:sp modelId="{3520104E-E31F-4A5A-BE1F-A3B69EB7763B}">
      <dsp:nvSpPr>
        <dsp:cNvPr id="0" name=""/>
        <dsp:cNvSpPr/>
      </dsp:nvSpPr>
      <dsp:spPr>
        <a:xfrm>
          <a:off x="1556238" y="1179959"/>
          <a:ext cx="311144" cy="311144"/>
        </a:xfrm>
        <a:prstGeom prst="triangle">
          <a:avLst>
            <a:gd name="adj" fmla="val 100000"/>
          </a:avLst>
        </a:prstGeom>
        <a:solidFill>
          <a:srgbClr val="00CC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9CF76-3ED8-4334-8150-30F50886FB5D}">
      <dsp:nvSpPr>
        <dsp:cNvPr id="0" name=""/>
        <dsp:cNvSpPr/>
      </dsp:nvSpPr>
      <dsp:spPr>
        <a:xfrm rot="5400000">
          <a:off x="2360596" y="475074"/>
          <a:ext cx="1097731" cy="1826601"/>
        </a:xfrm>
        <a:prstGeom prst="corner">
          <a:avLst>
            <a:gd name="adj1" fmla="val 16120"/>
            <a:gd name="adj2" fmla="val 16110"/>
          </a:avLst>
        </a:prstGeom>
        <a:solidFill>
          <a:srgbClr val="FF99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53216-D834-497C-859A-6219869E2568}">
      <dsp:nvSpPr>
        <dsp:cNvPr id="0" name=""/>
        <dsp:cNvSpPr/>
      </dsp:nvSpPr>
      <dsp:spPr>
        <a:xfrm>
          <a:off x="2145425" y="1051779"/>
          <a:ext cx="1649065" cy="144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Prototype</a:t>
          </a:r>
        </a:p>
      </dsp:txBody>
      <dsp:txXfrm>
        <a:off x="2145425" y="1051779"/>
        <a:ext cx="1649065" cy="1445502"/>
      </dsp:txXfrm>
    </dsp:sp>
    <dsp:sp modelId="{83A49823-CFAB-4CA8-BA95-7E53C206B1DB}">
      <dsp:nvSpPr>
        <dsp:cNvPr id="0" name=""/>
        <dsp:cNvSpPr/>
      </dsp:nvSpPr>
      <dsp:spPr>
        <a:xfrm>
          <a:off x="3589500" y="414739"/>
          <a:ext cx="311144" cy="311144"/>
        </a:xfrm>
        <a:prstGeom prst="triangle">
          <a:avLst>
            <a:gd name="adj" fmla="val 100000"/>
          </a:avLst>
        </a:prstGeom>
        <a:solidFill>
          <a:srgbClr val="00CC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A59D1-DEA5-42CA-8DAD-00C319CCF106}">
      <dsp:nvSpPr>
        <dsp:cNvPr id="0" name=""/>
        <dsp:cNvSpPr/>
      </dsp:nvSpPr>
      <dsp:spPr>
        <a:xfrm rot="5400000">
          <a:off x="4383503" y="31137"/>
          <a:ext cx="1097731" cy="1826601"/>
        </a:xfrm>
        <a:prstGeom prst="corner">
          <a:avLst>
            <a:gd name="adj1" fmla="val 16120"/>
            <a:gd name="adj2" fmla="val 16110"/>
          </a:avLst>
        </a:prstGeom>
        <a:solidFill>
          <a:srgbClr val="3366FF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F989-C42A-4127-94E5-51B1574A035E}">
      <dsp:nvSpPr>
        <dsp:cNvPr id="0" name=""/>
        <dsp:cNvSpPr/>
      </dsp:nvSpPr>
      <dsp:spPr>
        <a:xfrm>
          <a:off x="4167435" y="580924"/>
          <a:ext cx="1649065" cy="144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Joint Field Test</a:t>
          </a:r>
        </a:p>
      </dsp:txBody>
      <dsp:txXfrm>
        <a:off x="4167435" y="580924"/>
        <a:ext cx="1649065" cy="1445502"/>
      </dsp:txXfrm>
    </dsp:sp>
    <dsp:sp modelId="{4E0D1D69-1D13-491A-ACD1-D1E10B3D8490}">
      <dsp:nvSpPr>
        <dsp:cNvPr id="0" name=""/>
        <dsp:cNvSpPr/>
      </dsp:nvSpPr>
      <dsp:spPr>
        <a:xfrm>
          <a:off x="5606154" y="0"/>
          <a:ext cx="311144" cy="311144"/>
        </a:xfrm>
        <a:prstGeom prst="triangle">
          <a:avLst>
            <a:gd name="adj" fmla="val 100000"/>
          </a:avLst>
        </a:prstGeom>
        <a:solidFill>
          <a:srgbClr val="00CC0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2B131-9858-4F02-82FF-8054433B6236}">
      <dsp:nvSpPr>
        <dsp:cNvPr id="0" name=""/>
        <dsp:cNvSpPr/>
      </dsp:nvSpPr>
      <dsp:spPr>
        <a:xfrm rot="5400000">
          <a:off x="6420821" y="-295419"/>
          <a:ext cx="1097731" cy="1826601"/>
        </a:xfrm>
        <a:prstGeom prst="corner">
          <a:avLst>
            <a:gd name="adj1" fmla="val 16120"/>
            <a:gd name="adj2" fmla="val 16110"/>
          </a:avLst>
        </a:prstGeom>
        <a:solidFill>
          <a:srgbClr val="9900CC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AA8FB-0A33-4650-819C-6C23DFB77C2D}">
      <dsp:nvSpPr>
        <dsp:cNvPr id="0" name=""/>
        <dsp:cNvSpPr/>
      </dsp:nvSpPr>
      <dsp:spPr>
        <a:xfrm>
          <a:off x="6237582" y="250340"/>
          <a:ext cx="1649065" cy="1445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Pilot/</a:t>
          </a:r>
          <a:br>
            <a:rPr lang="en-US" sz="2000" kern="1200" dirty="0"/>
          </a:br>
          <a:r>
            <a:rPr lang="en-US" sz="2000" kern="1200" dirty="0"/>
            <a:t>Production</a:t>
          </a:r>
        </a:p>
      </dsp:txBody>
      <dsp:txXfrm>
        <a:off x="6237582" y="250340"/>
        <a:ext cx="1649065" cy="144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E7E13-148C-4631-BC08-256B0AF9DB13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5F8B2-AAC5-478F-8801-A962D9F6B5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33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FCF4-3506-4FB3-8AAF-C0A33714FDA8}" type="datetimeFigureOut">
              <a:rPr lang="en-US" smtClean="0"/>
              <a:pPr/>
              <a:t>10/16/2019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E6BDD-C5DD-423B-8785-2728306AF3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E6BDD-C5DD-423B-8785-2728306AF3B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4DE1B-62A3-434A-AA13-825B20229250}" type="slidenum">
              <a:rPr lang="en-US"/>
              <a:pPr/>
              <a:t>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9787" cy="34877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62" y="4416431"/>
            <a:ext cx="5607678" cy="4183060"/>
          </a:xfrm>
          <a:noFill/>
          <a:ln/>
        </p:spPr>
        <p:txBody>
          <a:bodyPr>
            <a:normAutofit fontScale="77500" lnSpcReduction="20000"/>
          </a:bodyPr>
          <a:lstStyle/>
          <a:p>
            <a:pPr eaLnBrk="1" hangingPunct="1">
              <a:buFontTx/>
              <a:buChar char="•"/>
            </a:pPr>
            <a:r>
              <a:rPr lang="en-US" dirty="0"/>
              <a:t>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41175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4DE1B-62A3-434A-AA13-825B20229250}" type="slidenum">
              <a:rPr lang="en-US"/>
              <a:pPr/>
              <a:t>4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9787" cy="34877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62" y="4416431"/>
            <a:ext cx="5607678" cy="4183060"/>
          </a:xfrm>
          <a:noFill/>
          <a:ln/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lang="en-US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73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DDB4F-A520-4749-8384-43B8CA8CAE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DDB4F-A520-4749-8384-43B8CA8CAE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6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E6BDD-C5DD-423B-8785-2728306AF3B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6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C85977-7817-4165-AFA9-8861589EB2D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9787" cy="34877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6" y="4416436"/>
            <a:ext cx="5607050" cy="4183063"/>
          </a:xfrm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dirty="0"/>
          </a:p>
        </p:txBody>
      </p:sp>
      <p:pic>
        <p:nvPicPr>
          <p:cNvPr id="16" name="Picture 15" descr="Untitled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"/>
            <a:ext cx="2894648" cy="6851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362200"/>
            <a:ext cx="4724400" cy="1295400"/>
          </a:xfrm>
        </p:spPr>
        <p:txBody>
          <a:bodyPr lIns="0" tIns="0" rIns="0" bIns="0" anchor="t" anchorCtr="0">
            <a:noAutofit/>
          </a:bodyPr>
          <a:lstStyle>
            <a:lvl1pPr algn="l">
              <a:defRPr b="1">
                <a:solidFill>
                  <a:srgbClr val="002F8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715000" cy="6858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B0F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3048000" y="59436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F8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Office of Biometric Identity Management (OBIM)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Management Directorate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Joanna MT" pitchFamily="18" charset="0"/>
              </a:defRPr>
            </a:lvl1pPr>
          </a:lstStyle>
          <a:p>
            <a:fld id="{A558811F-60F1-45B2-9D13-D4AC44E6A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 descr="DHS LOGO_blue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9207"/>
            <a:ext cx="2286000" cy="66759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8900000">
            <a:off x="6743503" y="5151634"/>
            <a:ext cx="1143000" cy="365125"/>
          </a:xfrm>
        </p:spPr>
        <p:txBody>
          <a:bodyPr/>
          <a:lstStyle>
            <a:lvl1pPr>
              <a:defRPr>
                <a:solidFill>
                  <a:srgbClr val="777777"/>
                </a:solidFill>
                <a:latin typeface="Franklin Gothic Demi" pitchFamily="34" charset="0"/>
              </a:defRPr>
            </a:lvl1pPr>
          </a:lstStyle>
          <a:p>
            <a:fld id="{6A34BDC4-4169-4478-9054-63DFA25F8368}" type="datetime1">
              <a:rPr lang="en-US" smtClean="0"/>
              <a:pPr/>
              <a:t>10/16/2019</a:t>
            </a:fld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362200"/>
            <a:ext cx="4724400" cy="1295400"/>
          </a:xfrm>
        </p:spPr>
        <p:txBody>
          <a:bodyPr lIns="0" tIns="0" rIns="0" bIns="0" anchor="t" anchorCtr="0">
            <a:noAutofit/>
          </a:bodyPr>
          <a:lstStyle>
            <a:lvl1pPr algn="l">
              <a:defRPr b="1">
                <a:solidFill>
                  <a:schemeClr val="bg1"/>
                </a:solidFill>
                <a:latin typeface="Joanna MT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715000" cy="685800"/>
          </a:xfrm>
        </p:spPr>
        <p:txBody>
          <a:bodyPr/>
          <a:lstStyle>
            <a:lvl1pPr marL="0" indent="0" algn="l">
              <a:buNone/>
              <a:defRPr>
                <a:solidFill>
                  <a:srgbClr val="00B0F0"/>
                </a:solidFill>
                <a:latin typeface="Joanna MT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3124200" y="5943600"/>
            <a:ext cx="5638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anna MT" pitchFamily="18" charset="0"/>
                <a:ea typeface="+mn-ea"/>
                <a:cs typeface="+mn-cs"/>
              </a:rPr>
              <a:t>Office of Biometric Identity Management (OBIM)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Joanna MT" pitchFamily="18" charset="0"/>
                <a:ea typeface="+mn-ea"/>
                <a:cs typeface="+mn-cs"/>
              </a:rPr>
              <a:t>National Protection and Programs Directorate (NPPD)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Joanna MT" pitchFamily="18" charset="0"/>
              </a:defRPr>
            </a:lvl1pPr>
          </a:lstStyle>
          <a:p>
            <a:fld id="{A558811F-60F1-45B2-9D13-D4AC44E6A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8900000">
            <a:off x="6743503" y="5151634"/>
            <a:ext cx="1143000" cy="365125"/>
          </a:xfrm>
        </p:spPr>
        <p:txBody>
          <a:bodyPr/>
          <a:lstStyle>
            <a:lvl1pPr>
              <a:defRPr>
                <a:solidFill>
                  <a:srgbClr val="777777"/>
                </a:solidFill>
                <a:latin typeface="Franklin Gothic Demi" pitchFamily="34" charset="0"/>
              </a:defRPr>
            </a:lvl1pPr>
          </a:lstStyle>
          <a:p>
            <a:fld id="{6A34BDC4-4169-4478-9054-63DFA25F8368}" type="datetime1">
              <a:rPr lang="en-US" smtClean="0"/>
              <a:pPr/>
              <a:t>10/16/2019</a:t>
            </a:fld>
            <a:endParaRPr lang="en-US" dirty="0"/>
          </a:p>
        </p:txBody>
      </p:sp>
      <p:pic>
        <p:nvPicPr>
          <p:cNvPr id="16" name="Picture 15" descr="DHS LOGO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99393"/>
            <a:ext cx="2286000" cy="667407"/>
          </a:xfrm>
          <a:prstGeom prst="rect">
            <a:avLst/>
          </a:prstGeom>
        </p:spPr>
      </p:pic>
      <p:pic>
        <p:nvPicPr>
          <p:cNvPr id="12" name="Picture 11" descr="Untitled-1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1"/>
            <a:ext cx="2894648" cy="6851237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PPT_Top_1x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914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5401811" y="6468611"/>
            <a:ext cx="32849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003764"/>
                </a:solidFill>
                <a:latin typeface="Arial" pitchFamily="34" charset="0"/>
                <a:cs typeface="Arial" pitchFamily="34" charset="0"/>
              </a:rPr>
              <a:t>Office of Biometric Identity Management (OBIM)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686800" y="6477000"/>
            <a:ext cx="228600" cy="2286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DHS LOGO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676400" cy="489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32693"/>
            <a:ext cx="6748943" cy="446815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4983163"/>
          </a:xfrm>
        </p:spPr>
        <p:txBody>
          <a:bodyPr>
            <a:noAutofit/>
          </a:bodyPr>
          <a:lstStyle>
            <a:lvl1pPr>
              <a:buClr>
                <a:srgbClr val="003764"/>
              </a:buClr>
              <a:buSzPct val="100000"/>
              <a:buFont typeface="Arial" pitchFamily="34" charset="0"/>
              <a:buNone/>
              <a:defRPr sz="2800">
                <a:solidFill>
                  <a:srgbClr val="003764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rgbClr val="003764"/>
              </a:buClr>
              <a:buFont typeface="Arial" pitchFamily="34" charset="0"/>
              <a:buChar char="•"/>
              <a:defRPr sz="2400">
                <a:latin typeface="Arial" pitchFamily="34" charset="0"/>
                <a:cs typeface="Arial" pitchFamily="34" charset="0"/>
              </a:defRPr>
            </a:lvl2pPr>
            <a:lvl3pPr>
              <a:buClr>
                <a:srgbClr val="003764"/>
              </a:buClr>
              <a:buFont typeface="Arial" pitchFamily="34" charset="0"/>
              <a:buChar char="•"/>
              <a:defRPr sz="2000">
                <a:latin typeface="Arial" pitchFamily="34" charset="0"/>
                <a:cs typeface="Arial" pitchFamily="34" charset="0"/>
              </a:defRPr>
            </a:lvl3pPr>
            <a:lvl4pPr>
              <a:buClr>
                <a:srgbClr val="003764"/>
              </a:buClr>
              <a:buFont typeface="Arial" pitchFamily="34" charset="0"/>
              <a:buChar char="•"/>
              <a:defRPr sz="1800">
                <a:latin typeface="Arial" pitchFamily="34" charset="0"/>
                <a:cs typeface="Arial" pitchFamily="34" charset="0"/>
              </a:defRPr>
            </a:lvl4pPr>
            <a:lvl5pPr>
              <a:buClr>
                <a:srgbClr val="003764"/>
              </a:buClr>
              <a:buFont typeface="Arial" pitchFamily="34" charset="0"/>
              <a:buChar char="•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558811F-60F1-45B2-9D13-D4AC44E6A1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38BF-FF54-4B6F-B0BF-3703562E673D}" type="datetime1">
              <a:rPr lang="en-US" smtClean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8811F-60F1-45B2-9D13-D4AC44E6A1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6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1066800"/>
            <a:ext cx="5334000" cy="4267199"/>
          </a:xfrm>
        </p:spPr>
        <p:txBody>
          <a:bodyPr/>
          <a:lstStyle/>
          <a:p>
            <a:r>
              <a:rPr lang="en-US" dirty="0"/>
              <a:t>DHS Session</a:t>
            </a:r>
            <a:br>
              <a:rPr lang="en-US" dirty="0"/>
            </a:br>
            <a:br>
              <a:rPr lang="en-US" dirty="0">
                <a:latin typeface="Arial" pitchFamily="34" charset="0"/>
                <a:cs typeface="Arial" pitchFamily="34" charset="0"/>
              </a:rPr>
            </a:br>
            <a:br>
              <a:rPr lang="en-US" dirty="0">
                <a:latin typeface="Arial" pitchFamily="34" charset="0"/>
                <a:cs typeface="Arial" pitchFamily="34" charset="0"/>
              </a:rPr>
            </a:br>
            <a:r>
              <a:rPr lang="en-US" sz="3200" dirty="0"/>
              <a:t>John Boyd</a:t>
            </a:r>
            <a:br>
              <a:rPr lang="en-US" sz="3200" dirty="0"/>
            </a:br>
            <a:r>
              <a:rPr lang="en-US" sz="3200" dirty="0"/>
              <a:t>Assistant </a:t>
            </a:r>
            <a:r>
              <a:rPr lang="en-US" sz="2800" dirty="0"/>
              <a:t>Director</a:t>
            </a:r>
            <a:br>
              <a:rPr lang="en-US" sz="2800" dirty="0"/>
            </a:br>
            <a:br>
              <a:rPr lang="en-US" sz="2800" dirty="0"/>
            </a:br>
            <a:br>
              <a:rPr lang="en-US" dirty="0">
                <a:latin typeface="Arial" pitchFamily="34" charset="0"/>
                <a:cs typeface="Arial" pitchFamily="34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55960" y="5502275"/>
            <a:ext cx="2430439" cy="365125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October 21, 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6D-E928-4000-BA62-640A17AA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CF1B-A0CD-468A-A027-0D6DCD0F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46783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Priorities, Initiatives, and </a:t>
            </a:r>
            <a:br>
              <a:rPr lang="en-US" b="1" dirty="0"/>
            </a:br>
            <a:r>
              <a:rPr lang="en-US" b="1" dirty="0"/>
              <a:t>Significant Activities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E3FBB-2CCC-4AD4-ABF4-80E3481C1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8811F-60F1-45B2-9D13-D4AC44E6A1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2606"/>
            <a:ext cx="7162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Focus on Customer Needs First</a:t>
            </a:r>
            <a:endParaRPr lang="en-US" sz="2800" dirty="0">
              <a:latin typeface="+mn-lt"/>
            </a:endParaRPr>
          </a:p>
        </p:txBody>
      </p:sp>
      <p:sp>
        <p:nvSpPr>
          <p:cNvPr id="431108" name="Oval 4"/>
          <p:cNvSpPr>
            <a:spLocks noChangeArrowheads="1"/>
          </p:cNvSpPr>
          <p:nvPr/>
        </p:nvSpPr>
        <p:spPr bwMode="auto">
          <a:xfrm>
            <a:off x="5372099" y="2921000"/>
            <a:ext cx="2030390" cy="18161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/>
              <a:t>System</a:t>
            </a:r>
          </a:p>
          <a:p>
            <a:pPr algn="ctr"/>
            <a:r>
              <a:rPr lang="en-US" sz="2400" b="1" dirty="0"/>
              <a:t>Modules</a:t>
            </a:r>
          </a:p>
        </p:txBody>
      </p:sp>
      <p:sp>
        <p:nvSpPr>
          <p:cNvPr id="431109" name="Oval 5"/>
          <p:cNvSpPr>
            <a:spLocks noChangeArrowheads="1"/>
          </p:cNvSpPr>
          <p:nvPr/>
        </p:nvSpPr>
        <p:spPr bwMode="auto">
          <a:xfrm>
            <a:off x="3403599" y="914400"/>
            <a:ext cx="1955800" cy="17399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/>
              <a:t>Functions</a:t>
            </a:r>
          </a:p>
        </p:txBody>
      </p:sp>
      <p:sp>
        <p:nvSpPr>
          <p:cNvPr id="431110" name="Oval 6"/>
          <p:cNvSpPr>
            <a:spLocks noChangeArrowheads="1"/>
          </p:cNvSpPr>
          <p:nvPr/>
        </p:nvSpPr>
        <p:spPr bwMode="auto">
          <a:xfrm>
            <a:off x="1774682" y="3048000"/>
            <a:ext cx="1997217" cy="1816100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Practices</a:t>
            </a:r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 rot="10800000">
            <a:off x="3771899" y="3479800"/>
            <a:ext cx="1524000" cy="723900"/>
          </a:xfrm>
          <a:custGeom>
            <a:avLst/>
            <a:gdLst>
              <a:gd name="T0" fmla="*/ 1200150 w 21600"/>
              <a:gd name="T1" fmla="*/ 0 h 21600"/>
              <a:gd name="T2" fmla="*/ 0 w 21600"/>
              <a:gd name="T3" fmla="*/ 361950 h 21600"/>
              <a:gd name="T4" fmla="*/ 1200150 w 21600"/>
              <a:gd name="T5" fmla="*/ 723900 h 21600"/>
              <a:gd name="T6" fmla="*/ 1600200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 rot="3086839">
            <a:off x="4880768" y="2467769"/>
            <a:ext cx="855662" cy="723900"/>
          </a:xfrm>
          <a:custGeom>
            <a:avLst/>
            <a:gdLst>
              <a:gd name="T0" fmla="*/ 641746 w 21600"/>
              <a:gd name="T1" fmla="*/ 0 h 21600"/>
              <a:gd name="T2" fmla="*/ 0 w 21600"/>
              <a:gd name="T3" fmla="*/ 361950 h 21600"/>
              <a:gd name="T4" fmla="*/ 641746 w 21600"/>
              <a:gd name="T5" fmla="*/ 723900 h 21600"/>
              <a:gd name="T6" fmla="*/ 855662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 rot="-2869589">
            <a:off x="3106085" y="2467769"/>
            <a:ext cx="855662" cy="723900"/>
          </a:xfrm>
          <a:custGeom>
            <a:avLst/>
            <a:gdLst>
              <a:gd name="T0" fmla="*/ 641746 w 21600"/>
              <a:gd name="T1" fmla="*/ 0 h 21600"/>
              <a:gd name="T2" fmla="*/ 0 w 21600"/>
              <a:gd name="T3" fmla="*/ 361950 h 21600"/>
              <a:gd name="T4" fmla="*/ 641746 w 21600"/>
              <a:gd name="T5" fmla="*/ 723900 h 21600"/>
              <a:gd name="T6" fmla="*/ 855662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Arrow Connector 14"/>
          <p:cNvCxnSpPr>
            <a:cxnSpLocks/>
            <a:stCxn id="431108" idx="6"/>
          </p:cNvCxnSpPr>
          <p:nvPr/>
        </p:nvCxnSpPr>
        <p:spPr bwMode="auto">
          <a:xfrm>
            <a:off x="7402489" y="3829050"/>
            <a:ext cx="369911" cy="8755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2" name="Group 21"/>
          <p:cNvGrpSpPr/>
          <p:nvPr/>
        </p:nvGrpSpPr>
        <p:grpSpPr>
          <a:xfrm>
            <a:off x="6172201" y="4500457"/>
            <a:ext cx="2971800" cy="2281343"/>
            <a:chOff x="6172201" y="4310743"/>
            <a:chExt cx="2971800" cy="2281343"/>
          </a:xfrm>
        </p:grpSpPr>
        <p:pic>
          <p:nvPicPr>
            <p:cNvPr id="18" name="Picture 17" descr="101526Infrastructur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385" y="4723039"/>
              <a:ext cx="1583871" cy="1187903"/>
            </a:xfrm>
            <a:prstGeom prst="rect">
              <a:avLst/>
            </a:prstGeom>
          </p:spPr>
        </p:pic>
        <p:pic>
          <p:nvPicPr>
            <p:cNvPr id="17" name="Picture 16" descr="SIIMON Render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9327" y="5596919"/>
              <a:ext cx="1125487" cy="995167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 bwMode="auto">
            <a:xfrm>
              <a:off x="6172201" y="4310743"/>
              <a:ext cx="2971800" cy="2237014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 descr="Infrastructure_drupal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8516" y="4457700"/>
              <a:ext cx="899541" cy="989239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-1" y="1295400"/>
            <a:ext cx="1697845" cy="47244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Systems Engineering</a:t>
            </a:r>
          </a:p>
        </p:txBody>
      </p:sp>
      <p:sp>
        <p:nvSpPr>
          <p:cNvPr id="25" name="Bent Arrow 24"/>
          <p:cNvSpPr/>
          <p:nvPr/>
        </p:nvSpPr>
        <p:spPr>
          <a:xfrm flipV="1">
            <a:off x="1524000" y="2590800"/>
            <a:ext cx="609600" cy="457200"/>
          </a:xfrm>
          <a:prstGeom prst="bentArrow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/>
          <p:cNvSpPr/>
          <p:nvPr/>
        </p:nvSpPr>
        <p:spPr>
          <a:xfrm flipV="1">
            <a:off x="1524000" y="4572000"/>
            <a:ext cx="609600" cy="457200"/>
          </a:xfrm>
          <a:prstGeom prst="bentArrow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8489" y="1672888"/>
            <a:ext cx="582082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cap="none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Model Behaviors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964886" y="2806261"/>
            <a:ext cx="1066800" cy="1575395"/>
            <a:chOff x="7315200" y="2806261"/>
            <a:chExt cx="1066800" cy="157539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3352800"/>
              <a:ext cx="681617" cy="102885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15200" y="2806261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Intel Analyst</a:t>
              </a: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98" y="5636653"/>
            <a:ext cx="1533102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624524E9-FFC1-4F1F-88F8-0B5A7A182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381000" cy="365125"/>
          </a:xfrm>
        </p:spPr>
        <p:txBody>
          <a:bodyPr/>
          <a:lstStyle/>
          <a:p>
            <a:fld id="{A558811F-60F1-45B2-9D13-D4AC44E6A1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44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3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3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3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8" grpId="0" animBg="1"/>
      <p:bldP spid="431109" grpId="0" animBg="1"/>
      <p:bldP spid="431110" grpId="0" animBg="1"/>
      <p:bldP spid="431111" grpId="0" animBg="1"/>
      <p:bldP spid="431112" grpId="0" animBg="1"/>
      <p:bldP spid="431113" grpId="0" animBg="1"/>
      <p:bldP spid="23" grpId="0" animBg="1"/>
      <p:bldP spid="25" grpId="0" animBg="1"/>
      <p:bldP spid="2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62606"/>
            <a:ext cx="7010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</a:rPr>
              <a:t>Make Better Decisions</a:t>
            </a:r>
          </a:p>
        </p:txBody>
      </p:sp>
      <p:sp>
        <p:nvSpPr>
          <p:cNvPr id="431108" name="Oval 4"/>
          <p:cNvSpPr>
            <a:spLocks noChangeArrowheads="1"/>
          </p:cNvSpPr>
          <p:nvPr/>
        </p:nvSpPr>
        <p:spPr bwMode="auto">
          <a:xfrm>
            <a:off x="5419021" y="4245434"/>
            <a:ext cx="2316772" cy="226003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/>
              <a:t>System</a:t>
            </a:r>
          </a:p>
          <a:p>
            <a:pPr algn="ctr"/>
            <a:r>
              <a:rPr lang="en-US" sz="2400" b="1" dirty="0"/>
              <a:t>Modules</a:t>
            </a:r>
          </a:p>
        </p:txBody>
      </p:sp>
      <p:sp>
        <p:nvSpPr>
          <p:cNvPr id="431110" name="Oval 6"/>
          <p:cNvSpPr>
            <a:spLocks noChangeArrowheads="1"/>
          </p:cNvSpPr>
          <p:nvPr/>
        </p:nvSpPr>
        <p:spPr bwMode="auto">
          <a:xfrm>
            <a:off x="951504" y="4245434"/>
            <a:ext cx="2316772" cy="2260036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Practices</a:t>
            </a:r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 rot="10800000">
            <a:off x="3413383" y="4925024"/>
            <a:ext cx="1767840" cy="900853"/>
          </a:xfrm>
          <a:custGeom>
            <a:avLst/>
            <a:gdLst>
              <a:gd name="T0" fmla="*/ 1200150 w 21600"/>
              <a:gd name="T1" fmla="*/ 0 h 21600"/>
              <a:gd name="T2" fmla="*/ 0 w 21600"/>
              <a:gd name="T3" fmla="*/ 361950 h 21600"/>
              <a:gd name="T4" fmla="*/ 1200150 w 21600"/>
              <a:gd name="T5" fmla="*/ 723900 h 21600"/>
              <a:gd name="T6" fmla="*/ 1600200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 rot="3086839">
            <a:off x="4791700" y="3486642"/>
            <a:ext cx="1318068" cy="839724"/>
          </a:xfrm>
          <a:custGeom>
            <a:avLst/>
            <a:gdLst>
              <a:gd name="T0" fmla="*/ 641746 w 21600"/>
              <a:gd name="T1" fmla="*/ 0 h 21600"/>
              <a:gd name="T2" fmla="*/ 0 w 21600"/>
              <a:gd name="T3" fmla="*/ 361950 h 21600"/>
              <a:gd name="T4" fmla="*/ 641746 w 21600"/>
              <a:gd name="T5" fmla="*/ 723900 h 21600"/>
              <a:gd name="T6" fmla="*/ 855662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 rot="-2869589">
            <a:off x="2426461" y="3408923"/>
            <a:ext cx="1064824" cy="839724"/>
          </a:xfrm>
          <a:custGeom>
            <a:avLst/>
            <a:gdLst>
              <a:gd name="T0" fmla="*/ 641746 w 21600"/>
              <a:gd name="T1" fmla="*/ 0 h 21600"/>
              <a:gd name="T2" fmla="*/ 0 w 21600"/>
              <a:gd name="T3" fmla="*/ 361950 h 21600"/>
              <a:gd name="T4" fmla="*/ 641746 w 21600"/>
              <a:gd name="T5" fmla="*/ 723900 h 21600"/>
              <a:gd name="T6" fmla="*/ 855662 w 21600"/>
              <a:gd name="T7" fmla="*/ 3619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6069" y="1210157"/>
            <a:ext cx="7442466" cy="114903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703446"/>
              </a:avLst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Model-based Systems Engineering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624524E9-FFC1-4F1F-88F8-0B5A7A182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381000" cy="365125"/>
          </a:xfrm>
        </p:spPr>
        <p:txBody>
          <a:bodyPr/>
          <a:lstStyle/>
          <a:p>
            <a:fld id="{A558811F-60F1-45B2-9D13-D4AC44E6A1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1109" name="Oval 5"/>
          <p:cNvSpPr>
            <a:spLocks noChangeArrowheads="1"/>
          </p:cNvSpPr>
          <p:nvPr/>
        </p:nvSpPr>
        <p:spPr bwMode="auto">
          <a:xfrm>
            <a:off x="2958873" y="1423165"/>
            <a:ext cx="2316772" cy="2260036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94600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8" grpId="0" animBg="1"/>
      <p:bldP spid="431110" grpId="0" animBg="1"/>
      <p:bldP spid="431111" grpId="0" animBg="1"/>
      <p:bldP spid="431112" grpId="0" animBg="1"/>
      <p:bldP spid="431113" grpId="0" animBg="1"/>
      <p:bldP spid="2" grpId="0"/>
      <p:bldP spid="43110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74C1-7772-463D-86F5-4A7D438FA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273" y="154777"/>
            <a:ext cx="6748943" cy="446815"/>
          </a:xfrm>
        </p:spPr>
        <p:txBody>
          <a:bodyPr/>
          <a:lstStyle/>
          <a:p>
            <a:r>
              <a:rPr lang="en-US" dirty="0"/>
              <a:t>Solution Set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6F5DC-9398-49FA-A6DA-0BAB41D0A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8811F-60F1-45B2-9D13-D4AC44E6A1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B0F53-4227-4316-8F3C-3D34BB68C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" y="968090"/>
            <a:ext cx="8948057" cy="53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A0AA-9CA2-4AD8-8658-58B68EB4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7886700" cy="497087"/>
          </a:xfrm>
        </p:spPr>
        <p:txBody>
          <a:bodyPr>
            <a:normAutofit/>
          </a:bodyPr>
          <a:lstStyle/>
          <a:p>
            <a:r>
              <a:rPr lang="en-US" sz="2100" dirty="0"/>
              <a:t>FI—Analyses, Standards &amp; Architecture</a:t>
            </a:r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EBBB917D-5B1D-4C8D-AE71-046C61448B91}"/>
              </a:ext>
            </a:extLst>
          </p:cNvPr>
          <p:cNvSpPr/>
          <p:nvPr/>
        </p:nvSpPr>
        <p:spPr>
          <a:xfrm rot="2314491">
            <a:off x="2610695" y="3721897"/>
            <a:ext cx="774273" cy="502920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D56C3-16DA-4623-B4D9-0C63713B1B4F}"/>
              </a:ext>
            </a:extLst>
          </p:cNvPr>
          <p:cNvSpPr/>
          <p:nvPr/>
        </p:nvSpPr>
        <p:spPr>
          <a:xfrm>
            <a:off x="3633030" y="4941258"/>
            <a:ext cx="2293561" cy="692498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Standards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A8029-6151-4353-A0DB-ED7FC28B7334}"/>
              </a:ext>
            </a:extLst>
          </p:cNvPr>
          <p:cNvSpPr/>
          <p:nvPr/>
        </p:nvSpPr>
        <p:spPr>
          <a:xfrm rot="1723814">
            <a:off x="4804167" y="1749869"/>
            <a:ext cx="3815977" cy="1700525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Integrated Architectures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4CB9E7-57DE-469B-8EED-3205EEC8B44D}"/>
              </a:ext>
            </a:extLst>
          </p:cNvPr>
          <p:cNvGrpSpPr/>
          <p:nvPr/>
        </p:nvGrpSpPr>
        <p:grpSpPr>
          <a:xfrm>
            <a:off x="2967800" y="5177641"/>
            <a:ext cx="4816121" cy="906807"/>
            <a:chOff x="3784722" y="5475993"/>
            <a:chExt cx="6421494" cy="120907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C0305E-2C4E-45C0-B42C-6E78AD84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5115" y="5475993"/>
              <a:ext cx="1948818" cy="11043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C61233-FA4B-4773-AA38-4EBB4A9DB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9831" y="5524272"/>
              <a:ext cx="2946385" cy="10077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E115C37-C476-46C6-ADE8-143B59E7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4722" y="5554581"/>
              <a:ext cx="1130488" cy="1130488"/>
            </a:xfrm>
            <a:prstGeom prst="rect">
              <a:avLst/>
            </a:prstGeom>
          </p:spPr>
        </p:pic>
      </p:grpSp>
      <p:graphicFrame>
        <p:nvGraphicFramePr>
          <p:cNvPr id="34" name="Content Placeholder 13">
            <a:extLst>
              <a:ext uri="{FF2B5EF4-FFF2-40B4-BE49-F238E27FC236}">
                <a16:creationId xmlns:a16="http://schemas.microsoft.com/office/drawing/2014/main" id="{3F68D2A7-0B84-451E-85E8-BADAEED5A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941315"/>
              </p:ext>
            </p:extLst>
          </p:nvPr>
        </p:nvGraphicFramePr>
        <p:xfrm>
          <a:off x="27531" y="932307"/>
          <a:ext cx="2325712" cy="29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DD141DF-70AC-46FB-A0EB-C80E615C7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693593"/>
              </p:ext>
            </p:extLst>
          </p:nvPr>
        </p:nvGraphicFramePr>
        <p:xfrm>
          <a:off x="167727" y="2549550"/>
          <a:ext cx="2354940" cy="278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72E434EA-E9D1-4BFF-B654-E0B588BCC473}"/>
              </a:ext>
            </a:extLst>
          </p:cNvPr>
          <p:cNvSpPr/>
          <p:nvPr/>
        </p:nvSpPr>
        <p:spPr>
          <a:xfrm>
            <a:off x="2766721" y="2584985"/>
            <a:ext cx="790303" cy="502920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49B833F3-8CBE-453E-AC25-3F426B12C332}"/>
              </a:ext>
            </a:extLst>
          </p:cNvPr>
          <p:cNvSpPr/>
          <p:nvPr/>
        </p:nvSpPr>
        <p:spPr>
          <a:xfrm rot="14265054">
            <a:off x="7312892" y="4823928"/>
            <a:ext cx="790303" cy="502920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F3ED56-B5CE-4AF5-9301-87A6D069C425}"/>
              </a:ext>
            </a:extLst>
          </p:cNvPr>
          <p:cNvGrpSpPr/>
          <p:nvPr/>
        </p:nvGrpSpPr>
        <p:grpSpPr>
          <a:xfrm>
            <a:off x="3332144" y="1470242"/>
            <a:ext cx="4483975" cy="3532554"/>
            <a:chOff x="1414463" y="931863"/>
            <a:chExt cx="6307137" cy="5513387"/>
          </a:xfrm>
        </p:grpSpPr>
        <p:pic>
          <p:nvPicPr>
            <p:cNvPr id="39" name="Picture 38" descr="Puzzle_HART-Portion.png">
              <a:extLst>
                <a:ext uri="{FF2B5EF4-FFF2-40B4-BE49-F238E27FC236}">
                  <a16:creationId xmlns:a16="http://schemas.microsoft.com/office/drawing/2014/main" id="{40D9D3E9-E0F0-4B98-AB36-E35F07E44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497013"/>
              <a:ext cx="5491163" cy="437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9" descr="Puzzle_Outter-Portion-1.png">
              <a:extLst>
                <a:ext uri="{FF2B5EF4-FFF2-40B4-BE49-F238E27FC236}">
                  <a16:creationId xmlns:a16="http://schemas.microsoft.com/office/drawing/2014/main" id="{20E522D3-DA42-4AF1-9F61-449C71C07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400" y="931863"/>
              <a:ext cx="2798763" cy="216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0" descr="Puzzle_Outter-Portion-2.png">
              <a:extLst>
                <a:ext uri="{FF2B5EF4-FFF2-40B4-BE49-F238E27FC236}">
                  <a16:creationId xmlns:a16="http://schemas.microsoft.com/office/drawing/2014/main" id="{70D19DD0-7B5A-4E19-B0FB-D6303E064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338" y="1465263"/>
              <a:ext cx="2606675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 descr="Puzzle_Outter-Portion-3.png">
              <a:extLst>
                <a:ext uri="{FF2B5EF4-FFF2-40B4-BE49-F238E27FC236}">
                  <a16:creationId xmlns:a16="http://schemas.microsoft.com/office/drawing/2014/main" id="{20BE06DA-0F33-45B8-AF1A-3B7FA8B1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4318000"/>
              <a:ext cx="2730500" cy="212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2" descr="Puzzle_Outter-Portion-4.png">
              <a:extLst>
                <a:ext uri="{FF2B5EF4-FFF2-40B4-BE49-F238E27FC236}">
                  <a16:creationId xmlns:a16="http://schemas.microsoft.com/office/drawing/2014/main" id="{44993588-FAA8-4345-BA27-410EE86A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463" y="3751263"/>
              <a:ext cx="2620962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6C4AAB2-1DF6-40E4-BA9D-9BED6A8A29AE}"/>
              </a:ext>
            </a:extLst>
          </p:cNvPr>
          <p:cNvSpPr txBox="1">
            <a:spLocks/>
          </p:cNvSpPr>
          <p:nvPr/>
        </p:nvSpPr>
        <p:spPr>
          <a:xfrm>
            <a:off x="1905001" y="0"/>
            <a:ext cx="7239000" cy="888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Analyses,</a:t>
            </a:r>
          </a:p>
          <a:p>
            <a:r>
              <a:rPr lang="en-US" dirty="0"/>
              <a:t>Standards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7669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/>
      <p:bldP spid="28" grpId="0"/>
      <p:bldGraphic spid="34" grpId="0">
        <p:bldAsOne/>
      </p:bldGraphic>
      <p:bldGraphic spid="35" grpId="0">
        <p:bldAsOne/>
      </p:bldGraphic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10ED8B-47D1-40BA-8DD9-73D1D126988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477560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B44E77E-2DA3-4E09-8232-9115BF56FE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92" y="1966805"/>
            <a:ext cx="1282698" cy="8710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5D4D-7948-48D8-88D2-1EF8AC5D52DF}"/>
              </a:ext>
            </a:extLst>
          </p:cNvPr>
          <p:cNvCxnSpPr>
            <a:cxnSpLocks/>
          </p:cNvCxnSpPr>
          <p:nvPr/>
        </p:nvCxnSpPr>
        <p:spPr>
          <a:xfrm flipV="1">
            <a:off x="406958" y="1753081"/>
            <a:ext cx="7536" cy="3420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CB0AA1-788A-4DBE-9D59-B55F0BD54DB1}"/>
              </a:ext>
            </a:extLst>
          </p:cNvPr>
          <p:cNvCxnSpPr>
            <a:cxnSpLocks/>
          </p:cNvCxnSpPr>
          <p:nvPr/>
        </p:nvCxnSpPr>
        <p:spPr>
          <a:xfrm flipH="1">
            <a:off x="413931" y="5141964"/>
            <a:ext cx="8178352" cy="316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74B5B9-CF13-4B03-9350-8D7E37221D20}"/>
              </a:ext>
            </a:extLst>
          </p:cNvPr>
          <p:cNvSpPr txBox="1"/>
          <p:nvPr/>
        </p:nvSpPr>
        <p:spPr>
          <a:xfrm rot="16200000">
            <a:off x="-832565" y="294078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Maturity Category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1BABB-347D-4881-8CA2-7B8913341142}"/>
              </a:ext>
            </a:extLst>
          </p:cNvPr>
          <p:cNvSpPr txBox="1"/>
          <p:nvPr/>
        </p:nvSpPr>
        <p:spPr>
          <a:xfrm>
            <a:off x="3431963" y="4807731"/>
            <a:ext cx="1683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Delivery Time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254D4-31CD-429F-8613-AC4E99280853}"/>
              </a:ext>
            </a:extLst>
          </p:cNvPr>
          <p:cNvSpPr txBox="1"/>
          <p:nvPr/>
        </p:nvSpPr>
        <p:spPr>
          <a:xfrm>
            <a:off x="7925652" y="5186936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AE5CF-C68C-4785-99B5-1C1D8DE62525}"/>
              </a:ext>
            </a:extLst>
          </p:cNvPr>
          <p:cNvSpPr txBox="1"/>
          <p:nvPr/>
        </p:nvSpPr>
        <p:spPr>
          <a:xfrm>
            <a:off x="4285099" y="517360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3ECD3-3384-445D-AC0B-FD643C8052C8}"/>
              </a:ext>
            </a:extLst>
          </p:cNvPr>
          <p:cNvSpPr txBox="1"/>
          <p:nvPr/>
        </p:nvSpPr>
        <p:spPr>
          <a:xfrm>
            <a:off x="617672" y="517360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Long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1DC2A5-43B4-4F90-AC64-644F9B12E4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96" y="2187555"/>
            <a:ext cx="1580134" cy="1048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03C44F-0CEA-4FB1-83E2-62987DAD8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143" y="1123421"/>
            <a:ext cx="1360899" cy="12670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6E28AD-4E1D-4E3D-B413-6131A9CF848C}"/>
              </a:ext>
            </a:extLst>
          </p:cNvPr>
          <p:cNvSpPr txBox="1"/>
          <p:nvPr/>
        </p:nvSpPr>
        <p:spPr>
          <a:xfrm>
            <a:off x="479620" y="5451419"/>
            <a:ext cx="8307476" cy="5539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FI leverages a lightweight and efficient lifecycle process to explore capabilities</a:t>
            </a:r>
          </a:p>
          <a:p>
            <a:pPr algn="ctr"/>
            <a:r>
              <a:rPr lang="en-US" sz="1500" b="1" dirty="0">
                <a:solidFill>
                  <a:schemeClr val="bg1"/>
                </a:solidFill>
              </a:rPr>
              <a:t>through innovation and creativity.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C2AE8-B16A-4460-A3BB-7874B777C66C}"/>
              </a:ext>
            </a:extLst>
          </p:cNvPr>
          <p:cNvGrpSpPr/>
          <p:nvPr/>
        </p:nvGrpSpPr>
        <p:grpSpPr>
          <a:xfrm>
            <a:off x="4650849" y="1033915"/>
            <a:ext cx="1172859" cy="850438"/>
            <a:chOff x="3744818" y="672915"/>
            <a:chExt cx="1916893" cy="1486272"/>
          </a:xfrm>
        </p:grpSpPr>
        <p:pic>
          <p:nvPicPr>
            <p:cNvPr id="1026" name="Picture 2" descr="Image result for fusion">
              <a:extLst>
                <a:ext uri="{FF2B5EF4-FFF2-40B4-BE49-F238E27FC236}">
                  <a16:creationId xmlns:a16="http://schemas.microsoft.com/office/drawing/2014/main" id="{6A847393-E25A-49B0-B5FA-6A1B44302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658" y="809392"/>
              <a:ext cx="1049822" cy="1250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BA0ADE7-2483-4D53-9F5F-CC3A2CA6A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394" t="58338" r="80693" b="11336"/>
            <a:stretch/>
          </p:blipFill>
          <p:spPr>
            <a:xfrm>
              <a:off x="3882452" y="1602490"/>
              <a:ext cx="470620" cy="5214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9B992A-D9EF-4D47-BFB8-DDEAFE28E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t="29657" r="83596" b="38878"/>
            <a:stretch/>
          </p:blipFill>
          <p:spPr>
            <a:xfrm>
              <a:off x="3882452" y="1186115"/>
              <a:ext cx="458856" cy="4749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28563A9-A29F-4F08-B99D-E1F9D5DE8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50" r="77435" b="72784"/>
            <a:stretch/>
          </p:blipFill>
          <p:spPr>
            <a:xfrm>
              <a:off x="3882452" y="715268"/>
              <a:ext cx="498971" cy="447554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8FB27FC-25AB-448E-9C39-84310BC3AD70}"/>
                </a:ext>
              </a:extLst>
            </p:cNvPr>
            <p:cNvSpPr/>
            <p:nvPr/>
          </p:nvSpPr>
          <p:spPr>
            <a:xfrm>
              <a:off x="3744818" y="672915"/>
              <a:ext cx="1916893" cy="14862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9F91D6-CC4B-4EDF-8224-F0A22E7BAC60}"/>
              </a:ext>
            </a:extLst>
          </p:cNvPr>
          <p:cNvGrpSpPr/>
          <p:nvPr/>
        </p:nvGrpSpPr>
        <p:grpSpPr>
          <a:xfrm>
            <a:off x="479620" y="1279075"/>
            <a:ext cx="1808031" cy="2746237"/>
            <a:chOff x="639493" y="562433"/>
            <a:chExt cx="2410708" cy="366164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05DCE4-9159-4097-B012-234687896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603" t="22164" r="17524" b="8319"/>
            <a:stretch/>
          </p:blipFill>
          <p:spPr>
            <a:xfrm>
              <a:off x="837448" y="2512466"/>
              <a:ext cx="2088354" cy="167625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E68A5EC-F87E-43F8-B435-CC8DF3E84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2378" r="22036"/>
            <a:stretch/>
          </p:blipFill>
          <p:spPr>
            <a:xfrm>
              <a:off x="834694" y="1159663"/>
              <a:ext cx="1142709" cy="132155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9705753-3078-4520-9928-26E137FE5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1176" r="33067"/>
            <a:stretch/>
          </p:blipFill>
          <p:spPr>
            <a:xfrm>
              <a:off x="1961429" y="1159664"/>
              <a:ext cx="999488" cy="1322106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DDD4B3C-B99B-458B-A117-B77F5D84BDAE}"/>
                </a:ext>
              </a:extLst>
            </p:cNvPr>
            <p:cNvSpPr/>
            <p:nvPr/>
          </p:nvSpPr>
          <p:spPr>
            <a:xfrm>
              <a:off x="639493" y="926705"/>
              <a:ext cx="2410708" cy="3297377"/>
            </a:xfrm>
            <a:prstGeom prst="roundRect">
              <a:avLst/>
            </a:prstGeom>
            <a:noFill/>
            <a:ln w="317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B3157-29AA-4D0E-99C8-F783D72DE2EB}"/>
                </a:ext>
              </a:extLst>
            </p:cNvPr>
            <p:cNvSpPr txBox="1"/>
            <p:nvPr/>
          </p:nvSpPr>
          <p:spPr>
            <a:xfrm>
              <a:off x="1221449" y="562433"/>
              <a:ext cx="117382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Forecast</a:t>
              </a:r>
            </a:p>
          </p:txBody>
        </p:sp>
      </p:grpSp>
      <p:pic>
        <p:nvPicPr>
          <p:cNvPr id="18" name="Picture 17" descr="A hand holding a cellphone&#10;&#10;Description generated with very high confidence">
            <a:extLst>
              <a:ext uri="{FF2B5EF4-FFF2-40B4-BE49-F238E27FC236}">
                <a16:creationId xmlns:a16="http://schemas.microsoft.com/office/drawing/2014/main" id="{5D32C657-53A7-47E3-B2EF-51FC7B470F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84" y="4042997"/>
            <a:ext cx="1461123" cy="10077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8D40B5-4399-4AB0-B570-6445DC76255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399007" y="4498325"/>
            <a:ext cx="2110459" cy="48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950428-5284-4B98-BE72-E221E4061B8B}"/>
              </a:ext>
            </a:extLst>
          </p:cNvPr>
          <p:cNvCxnSpPr>
            <a:cxnSpLocks/>
          </p:cNvCxnSpPr>
          <p:nvPr/>
        </p:nvCxnSpPr>
        <p:spPr>
          <a:xfrm flipH="1">
            <a:off x="2002543" y="4498325"/>
            <a:ext cx="293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C34DBD-8775-4450-9B6C-8331E5D77D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1817" y="4042997"/>
            <a:ext cx="1219381" cy="999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1CA39-1B29-495B-B96B-077A322EA7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61781" y="1160926"/>
            <a:ext cx="1464843" cy="1059879"/>
          </a:xfrm>
          <a:prstGeom prst="rect">
            <a:avLst/>
          </a:prstGeom>
        </p:spPr>
      </p:pic>
      <p:sp>
        <p:nvSpPr>
          <p:cNvPr id="32" name="Title 19">
            <a:extLst>
              <a:ext uri="{FF2B5EF4-FFF2-40B4-BE49-F238E27FC236}">
                <a16:creationId xmlns:a16="http://schemas.microsoft.com/office/drawing/2014/main" id="{BBD306B7-6B08-4C06-AFCA-DD6C2D71D54A}"/>
              </a:ext>
            </a:extLst>
          </p:cNvPr>
          <p:cNvSpPr txBox="1">
            <a:spLocks/>
          </p:cNvSpPr>
          <p:nvPr/>
        </p:nvSpPr>
        <p:spPr>
          <a:xfrm>
            <a:off x="2286000" y="232693"/>
            <a:ext cx="6748943" cy="446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Futures Identity Projects </a:t>
            </a:r>
          </a:p>
        </p:txBody>
      </p:sp>
      <p:pic>
        <p:nvPicPr>
          <p:cNvPr id="2" name="Picture 2" descr="Image result for latent fingerprint matching">
            <a:extLst>
              <a:ext uri="{FF2B5EF4-FFF2-40B4-BE49-F238E27FC236}">
                <a16:creationId xmlns:a16="http://schemas.microsoft.com/office/drawing/2014/main" id="{5669E894-BC71-4B1E-A095-1F5FB588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95" y="1195608"/>
            <a:ext cx="2145150" cy="9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10800000">
            <a:off x="228600" y="5181600"/>
            <a:ext cx="8686800" cy="1219200"/>
          </a:xfrm>
          <a:prstGeom prst="rect">
            <a:avLst/>
          </a:prstGeom>
          <a:gradFill>
            <a:gsLst>
              <a:gs pos="0">
                <a:srgbClr val="B0B1B3"/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58811F-60F1-45B2-9D13-D4AC44E6A1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 descr="DHS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32" y="1905000"/>
            <a:ext cx="3876736" cy="40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ent Arrow 67"/>
          <p:cNvSpPr/>
          <p:nvPr/>
        </p:nvSpPr>
        <p:spPr>
          <a:xfrm rot="11605054" flipV="1">
            <a:off x="1340126" y="3002128"/>
            <a:ext cx="609600" cy="45720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Bent Arrow 66"/>
          <p:cNvSpPr/>
          <p:nvPr/>
        </p:nvSpPr>
        <p:spPr>
          <a:xfrm rot="17839870" flipH="1" flipV="1">
            <a:off x="2283232" y="5252740"/>
            <a:ext cx="609600" cy="45720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 rot="19383114">
            <a:off x="3296538" y="2367214"/>
            <a:ext cx="5943600" cy="4080357"/>
          </a:xfrm>
          <a:prstGeom prst="ellipse">
            <a:avLst/>
          </a:prstGeom>
          <a:solidFill>
            <a:srgbClr val="FFFFCC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010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Identity Dominance System</a:t>
            </a:r>
            <a:br>
              <a:rPr lang="en-US" sz="2400" dirty="0"/>
            </a:br>
            <a:r>
              <a:rPr lang="en-US" sz="2400" dirty="0"/>
              <a:t>- Solutions-level Architecture Components</a:t>
            </a:r>
            <a:endParaRPr lang="en-US" sz="1800" dirty="0">
              <a:latin typeface="+mn-lt"/>
            </a:endParaRPr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 rot="10800000">
            <a:off x="2699132" y="4114801"/>
            <a:ext cx="1600200" cy="723900"/>
          </a:xfrm>
          <a:custGeom>
            <a:avLst/>
            <a:gdLst>
              <a:gd name="T0" fmla="*/ 88911117 w 21600"/>
              <a:gd name="T1" fmla="*/ 0 h 21600"/>
              <a:gd name="T2" fmla="*/ 0 w 21600"/>
              <a:gd name="T3" fmla="*/ 12130352 h 21600"/>
              <a:gd name="T4" fmla="*/ 88911117 w 21600"/>
              <a:gd name="T5" fmla="*/ 24260704 h 21600"/>
              <a:gd name="T6" fmla="*/ 118548144 w 21600"/>
              <a:gd name="T7" fmla="*/ 1213035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 rot="3086839">
            <a:off x="4901841" y="2484209"/>
            <a:ext cx="855662" cy="723900"/>
          </a:xfrm>
          <a:custGeom>
            <a:avLst/>
            <a:gdLst>
              <a:gd name="T0" fmla="*/ 25422115 w 21600"/>
              <a:gd name="T1" fmla="*/ 0 h 21600"/>
              <a:gd name="T2" fmla="*/ 0 w 21600"/>
              <a:gd name="T3" fmla="*/ 12130352 h 21600"/>
              <a:gd name="T4" fmla="*/ 25422115 w 21600"/>
              <a:gd name="T5" fmla="*/ 24260704 h 21600"/>
              <a:gd name="T6" fmla="*/ 33896176 w 21600"/>
              <a:gd name="T7" fmla="*/ 1213035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 rot="-2869589">
            <a:off x="2051172" y="2975760"/>
            <a:ext cx="742950" cy="723900"/>
          </a:xfrm>
          <a:custGeom>
            <a:avLst/>
            <a:gdLst>
              <a:gd name="T0" fmla="*/ 22047957 w 21600"/>
              <a:gd name="T1" fmla="*/ 0 h 21600"/>
              <a:gd name="T2" fmla="*/ 0 w 21600"/>
              <a:gd name="T3" fmla="*/ 12130352 h 21600"/>
              <a:gd name="T4" fmla="*/ 22047957 w 21600"/>
              <a:gd name="T5" fmla="*/ 24260704 h 21600"/>
              <a:gd name="T6" fmla="*/ 29397296 w 21600"/>
              <a:gd name="T7" fmla="*/ 1213035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Arrow Connector 14"/>
          <p:cNvCxnSpPr>
            <a:cxnSpLocks noChangeShapeType="1"/>
            <a:endCxn id="10267" idx="0"/>
          </p:cNvCxnSpPr>
          <p:nvPr/>
        </p:nvCxnSpPr>
        <p:spPr bwMode="auto">
          <a:xfrm>
            <a:off x="6248400" y="4152900"/>
            <a:ext cx="305285" cy="13335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8" name="Group 37"/>
          <p:cNvGrpSpPr/>
          <p:nvPr/>
        </p:nvGrpSpPr>
        <p:grpSpPr>
          <a:xfrm>
            <a:off x="55577" y="3429001"/>
            <a:ext cx="2590800" cy="2362200"/>
            <a:chOff x="990601" y="2819400"/>
            <a:chExt cx="2590800" cy="2362200"/>
          </a:xfrm>
          <a:solidFill>
            <a:srgbClr val="99FFCC"/>
          </a:solidFill>
        </p:grpSpPr>
        <p:sp>
          <p:nvSpPr>
            <p:cNvPr id="431110" name="Oval 6"/>
            <p:cNvSpPr>
              <a:spLocks noChangeArrowheads="1"/>
            </p:cNvSpPr>
            <p:nvPr/>
          </p:nvSpPr>
          <p:spPr bwMode="auto">
            <a:xfrm>
              <a:off x="990601" y="2819400"/>
              <a:ext cx="2590800" cy="2362200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63624" y="3505200"/>
              <a:ext cx="224660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A.1 Collect, Consolidate and Validate Identity Information </a:t>
              </a:r>
            </a:p>
            <a:p>
              <a:r>
                <a:rPr lang="en-US" sz="1200" b="1" dirty="0"/>
                <a:t>A.2 Analyze, Share, and Reference Identity Information </a:t>
              </a:r>
            </a:p>
            <a:p>
              <a:r>
                <a:rPr lang="en-US" sz="1200" b="1" dirty="0"/>
                <a:t>A.3 Act on Identity Information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76400" y="3048000"/>
              <a:ext cx="121920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Operational Activities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417776" y="914401"/>
            <a:ext cx="2590800" cy="2362200"/>
            <a:chOff x="2971800" y="838200"/>
            <a:chExt cx="2590800" cy="2362200"/>
          </a:xfrm>
        </p:grpSpPr>
        <p:sp>
          <p:nvSpPr>
            <p:cNvPr id="431109" name="Oval 5"/>
            <p:cNvSpPr>
              <a:spLocks noChangeArrowheads="1"/>
            </p:cNvSpPr>
            <p:nvPr/>
          </p:nvSpPr>
          <p:spPr bwMode="auto">
            <a:xfrm>
              <a:off x="2971800" y="838200"/>
              <a:ext cx="2590800" cy="23622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1140023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Functions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6600" y="15240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F.1 System Control</a:t>
              </a:r>
            </a:p>
            <a:p>
              <a:r>
                <a:rPr lang="en-US" sz="1200" b="1" dirty="0"/>
                <a:t>F.2 Mission Management</a:t>
              </a:r>
            </a:p>
            <a:p>
              <a:r>
                <a:rPr lang="en-US" sz="1200" b="1" dirty="0"/>
                <a:t>F.3 Subject Transfer</a:t>
              </a:r>
            </a:p>
            <a:p>
              <a:r>
                <a:rPr lang="en-US" sz="1200" b="1" dirty="0"/>
                <a:t>F.4 Subject Enrollment</a:t>
              </a:r>
            </a:p>
            <a:p>
              <a:r>
                <a:rPr lang="en-US" sz="1200" b="1" dirty="0"/>
                <a:t>F.5 User Training</a:t>
              </a:r>
              <a:endParaRPr lang="en-US" sz="1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343400" y="3276600"/>
            <a:ext cx="1905000" cy="1714500"/>
            <a:chOff x="4343400" y="3276600"/>
            <a:chExt cx="1905000" cy="1714500"/>
          </a:xfrm>
        </p:grpSpPr>
        <p:sp>
          <p:nvSpPr>
            <p:cNvPr id="431108" name="Oval 4"/>
            <p:cNvSpPr>
              <a:spLocks noChangeArrowheads="1"/>
            </p:cNvSpPr>
            <p:nvPr/>
          </p:nvSpPr>
          <p:spPr bwMode="auto">
            <a:xfrm>
              <a:off x="4343400" y="3276600"/>
              <a:ext cx="1905000" cy="171450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48200" y="335280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System Modules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00600" y="3962400"/>
              <a:ext cx="106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charset="0"/>
                <a:buChar char="•"/>
              </a:pPr>
              <a:r>
                <a:rPr lang="en-US" sz="1200" b="1" dirty="0"/>
                <a:t> Hardware</a:t>
              </a:r>
            </a:p>
            <a:p>
              <a:pPr>
                <a:buFont typeface="Arial" charset="0"/>
                <a:buChar char="•"/>
              </a:pPr>
              <a:endParaRPr lang="en-US" sz="1200" b="1" dirty="0"/>
            </a:p>
            <a:p>
              <a:pPr>
                <a:buFont typeface="Arial" charset="0"/>
                <a:buChar char="•"/>
              </a:pPr>
              <a:r>
                <a:rPr lang="en-US" sz="1200" b="1" dirty="0"/>
                <a:t> Software</a:t>
              </a:r>
              <a:endParaRPr lang="en-US" sz="1200" dirty="0"/>
            </a:p>
          </p:txBody>
        </p:sp>
      </p:grpSp>
      <p:pic>
        <p:nvPicPr>
          <p:cNvPr id="10267" name="Picture 16" descr="SIIMON Renderin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5486400"/>
            <a:ext cx="1067770" cy="99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" name="Group 55"/>
          <p:cNvGrpSpPr/>
          <p:nvPr/>
        </p:nvGrpSpPr>
        <p:grpSpPr>
          <a:xfrm>
            <a:off x="7315200" y="2806261"/>
            <a:ext cx="1066800" cy="1575395"/>
            <a:chOff x="7315200" y="2806261"/>
            <a:chExt cx="1066800" cy="1575395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3352800"/>
              <a:ext cx="681617" cy="1028856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7315200" y="2806261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Intel Analyst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95800" y="5334000"/>
            <a:ext cx="1295400" cy="1277913"/>
            <a:chOff x="4495800" y="5334000"/>
            <a:chExt cx="1295400" cy="127791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5715000"/>
              <a:ext cx="1295400" cy="896913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4572000" y="53340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Operator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791200" y="1082273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Total Delivery--Capability!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04800" y="2286000"/>
            <a:ext cx="1287463" cy="6461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Arial" charset="0"/>
              </a:rPr>
              <a:t>Raid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Mission #3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28600" y="5867400"/>
            <a:ext cx="281224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latin typeface="Arial" charset="0"/>
              </a:rPr>
              <a:t>Expanded Maritime</a:t>
            </a:r>
          </a:p>
          <a:p>
            <a:pPr algn="ctr">
              <a:defRPr/>
            </a:pPr>
            <a:r>
              <a:rPr lang="en-US" dirty="0">
                <a:latin typeface="Arial" charset="0"/>
              </a:rPr>
              <a:t>Interception Operation #5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791200" y="4481513"/>
            <a:ext cx="2819400" cy="2250350"/>
            <a:chOff x="5791200" y="4481513"/>
            <a:chExt cx="2819400" cy="2250350"/>
          </a:xfrm>
        </p:grpSpPr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7086600" y="5791200"/>
              <a:ext cx="1524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Infrastructure</a:t>
              </a:r>
            </a:p>
          </p:txBody>
        </p:sp>
        <p:pic>
          <p:nvPicPr>
            <p:cNvPr id="10266" name="Picture 17" descr="101526Infrastructure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4841784"/>
              <a:ext cx="887743" cy="701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Cloud 12"/>
            <p:cNvSpPr/>
            <p:nvPr/>
          </p:nvSpPr>
          <p:spPr bwMode="auto">
            <a:xfrm>
              <a:off x="5791200" y="4481513"/>
              <a:ext cx="2819400" cy="2236787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800" baseline="-25000">
                <a:latin typeface="Arial" charset="0"/>
              </a:endParaRPr>
            </a:p>
          </p:txBody>
        </p:sp>
        <p:pic>
          <p:nvPicPr>
            <p:cNvPr id="10269" name="Picture 18" descr="Infrastructure_drupal.bmp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15200" y="6096000"/>
              <a:ext cx="548611" cy="63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6" descr="comms20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7600" y="4876800"/>
              <a:ext cx="900113" cy="53340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3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3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31111" grpId="0" animBg="1"/>
      <p:bldP spid="431112" grpId="0" animBg="1"/>
      <p:bldP spid="431113" grpId="0" animBg="1"/>
      <p:bldP spid="63" grpId="0"/>
      <p:bldP spid="65" grpId="0" animBg="1"/>
      <p:bldP spid="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430809-77d0-4002-a089-4212c65e92a5"/>
    <RoutingRuleDescription xmlns="http://schemas.microsoft.com/sharepoint/v3">OBIM Overview brief for Travis Jan 19, 2018</RoutingRuleDescription>
    <_dlc_DocId xmlns="5bc81b02-231f-46df-8325-653bddb20d5f">DOCIDTEAMS-459-13600</_dlc_DocId>
    <_dlc_DocIdUrl xmlns="5bc81b02-231f-46df-8325-653bddb20d5f">
      <Url>https://insideobim.dhs.gov/sites/teams/cpcb-epic/stratcomm/_layouts/DocIdRedir.aspx?ID=DOCIDTEAMS-459-13600</Url>
      <Description>DOCIDTEAMS-459-13600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89BE249BCB2A4295D6DBD27056DC0D" ma:contentTypeVersion="4" ma:contentTypeDescription="Create a new document." ma:contentTypeScope="" ma:versionID="20cb79a659537e02a0605d4f6ca39800">
  <xsd:schema xmlns:xsd="http://www.w3.org/2001/XMLSchema" xmlns:xs="http://www.w3.org/2001/XMLSchema" xmlns:p="http://schemas.microsoft.com/office/2006/metadata/properties" xmlns:ns1="http://schemas.microsoft.com/sharepoint/v3" xmlns:ns2="40430809-77d0-4002-a089-4212c65e92a5" xmlns:ns3="5bc81b02-231f-46df-8325-653bddb20d5f" targetNamespace="http://schemas.microsoft.com/office/2006/metadata/properties" ma:root="true" ma:fieldsID="273772b2bb20fa3b41ee503a1aa12df8" ns1:_="" ns2:_="" ns3:_="">
    <xsd:import namespace="http://schemas.microsoft.com/sharepoint/v3"/>
    <xsd:import namespace="40430809-77d0-4002-a089-4212c65e92a5"/>
    <xsd:import namespace="5bc81b02-231f-46df-8325-653bddb20d5f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1:RoutingRuleDescription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10" nillable="true" ma:displayName="Descrip" ma:description="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30809-77d0-4002-a089-4212c65e92a5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c1172106-4f2f-459c-9d1a-458449920ea6}" ma:internalName="TaxCatchAll" ma:showField="CatchAllData" ma:web="5bc81b02-231f-46df-8325-653bddb20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c1172106-4f2f-459c-9d1a-458449920ea6}" ma:internalName="TaxCatchAllLabel" ma:readOnly="true" ma:showField="CatchAllDataLabel" ma:web="5bc81b02-231f-46df-8325-653bddb20d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81b02-231f-46df-8325-653bddb20d5f" elementFormDefault="qualified">
    <xsd:import namespace="http://schemas.microsoft.com/office/2006/documentManagement/types"/>
    <xsd:import namespace="http://schemas.microsoft.com/office/infopath/2007/PartnerControls"/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827601-A14B-4857-B9F1-927BCBD070F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A98FB73-A5B6-44D7-90FE-DCE654A6B777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5bc81b02-231f-46df-8325-653bddb20d5f"/>
    <ds:schemaRef ds:uri="40430809-77d0-4002-a089-4212c65e9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C0601C-9649-44A4-81EE-23E19CAACEB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FEFA810-50EF-41CD-9EAA-B4B9A7972F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0430809-77d0-4002-a089-4212c65e92a5"/>
    <ds:schemaRef ds:uri="5bc81b02-231f-46df-8325-653bddb20d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53741</TotalTime>
  <Words>211</Words>
  <Application>Microsoft Office PowerPoint</Application>
  <PresentationFormat>On-screen Show (4:3)</PresentationFormat>
  <Paragraphs>81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Demi</vt:lpstr>
      <vt:lpstr>Joanna MT</vt:lpstr>
      <vt:lpstr>Office Theme</vt:lpstr>
      <vt:lpstr>DHS Session   John Boyd Assistant Director   </vt:lpstr>
      <vt:lpstr>Agenda</vt:lpstr>
      <vt:lpstr>Focus on Customer Needs First</vt:lpstr>
      <vt:lpstr>Make Better Decisions</vt:lpstr>
      <vt:lpstr>Solution Set Framework</vt:lpstr>
      <vt:lpstr>FI—Analyses, Standards &amp; Architecture</vt:lpstr>
      <vt:lpstr>PowerPoint Presentation</vt:lpstr>
      <vt:lpstr>PowerPoint Presentation</vt:lpstr>
      <vt:lpstr>Identity Dominance System - Solutions-level Architecture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OBIM Organizational Overview w updated with new Mission and Vision</dc:title>
  <dc:creator>kmcmurrain</dc:creator>
  <cp:lastModifiedBy>Boyd, John M</cp:lastModifiedBy>
  <cp:revision>802</cp:revision>
  <cp:lastPrinted>2018-09-18T19:33:30Z</cp:lastPrinted>
  <dcterms:created xsi:type="dcterms:W3CDTF">2014-12-19T14:38:14Z</dcterms:created>
  <dcterms:modified xsi:type="dcterms:W3CDTF">2019-10-16T21:13:22Z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0x0101005B89BE249BCB2A4295D6DBD27056DC0D</vt:lpwstr>
  </property>
  <property fmtid="{D5CDD505-2E9C-101B-9397-08002B2CF9AE}" pid="3" name="_dlc_DocIdItemGuid">
    <vt:lpwstr>341c94f3-9046-4572-9423-138b5523a9cd</vt:lpwstr>
  </property>
</Properties>
</file>